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8" r:id="rId1"/>
  </p:sldMasterIdLst>
  <p:sldIdLst>
    <p:sldId id="256" r:id="rId2"/>
    <p:sldId id="257" r:id="rId3"/>
    <p:sldId id="258" r:id="rId4"/>
    <p:sldId id="259" r:id="rId5"/>
    <p:sldId id="268" r:id="rId6"/>
    <p:sldId id="269" r:id="rId7"/>
    <p:sldId id="270" r:id="rId8"/>
    <p:sldId id="271" r:id="rId9"/>
    <p:sldId id="290" r:id="rId10"/>
    <p:sldId id="291" r:id="rId11"/>
    <p:sldId id="272" r:id="rId12"/>
    <p:sldId id="273" r:id="rId13"/>
    <p:sldId id="274" r:id="rId14"/>
    <p:sldId id="275" r:id="rId15"/>
    <p:sldId id="276" r:id="rId16"/>
    <p:sldId id="277" r:id="rId17"/>
    <p:sldId id="278" r:id="rId18"/>
    <p:sldId id="279" r:id="rId19"/>
    <p:sldId id="280" r:id="rId20"/>
    <p:sldId id="281" r:id="rId21"/>
    <p:sldId id="283" r:id="rId22"/>
    <p:sldId id="286" r:id="rId23"/>
    <p:sldId id="287" r:id="rId2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2" d="100"/>
          <a:sy n="112" d="100"/>
        </p:scale>
        <p:origin x="372" y="102"/>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7" name="Group 6"/>
          <p:cNvGrpSpPr/>
          <p:nvPr/>
        </p:nvGrpSpPr>
        <p:grpSpPr>
          <a:xfrm>
            <a:off x="0" y="0"/>
            <a:ext cx="9144000" cy="51435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866216" y="1574800"/>
            <a:ext cx="6619244" cy="2008236"/>
          </a:xfrm>
        </p:spPr>
        <p:txBody>
          <a:bodyPr anchor="b"/>
          <a:lstStyle>
            <a:lvl1pPr>
              <a:defRPr sz="4050"/>
            </a:lvl1pPr>
          </a:lstStyle>
          <a:p>
            <a:r>
              <a:rPr lang="zh-CN" altLang="en-US"/>
              <a:t>单击此处编辑母版标题样式</a:t>
            </a:r>
            <a:endParaRPr lang="en-US" dirty="0"/>
          </a:p>
        </p:txBody>
      </p:sp>
      <p:sp>
        <p:nvSpPr>
          <p:cNvPr id="3" name="Subtitle 2"/>
          <p:cNvSpPr>
            <a:spLocks noGrp="1"/>
          </p:cNvSpPr>
          <p:nvPr>
            <p:ph type="subTitle" idx="1"/>
          </p:nvPr>
        </p:nvSpPr>
        <p:spPr bwMode="gray">
          <a:xfrm>
            <a:off x="866216" y="3583035"/>
            <a:ext cx="6619244" cy="646065"/>
          </a:xfrm>
        </p:spPr>
        <p:txBody>
          <a:bodyPr anchor="t"/>
          <a:lstStyle>
            <a:lvl1pPr marL="0" indent="0" algn="l">
              <a:buNone/>
              <a:defRPr cap="all">
                <a:solidFill>
                  <a:schemeClr val="accent1">
                    <a:lumMod val="60000"/>
                    <a:lumOff val="4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zh-CN" altLang="en-US"/>
              <a:t>单击此处编辑母版副标题样式</a:t>
            </a:r>
            <a:endParaRPr lang="en-US" dirty="0"/>
          </a:p>
        </p:txBody>
      </p:sp>
      <p:sp>
        <p:nvSpPr>
          <p:cNvPr id="4" name="Date Placeholder 3"/>
          <p:cNvSpPr>
            <a:spLocks noGrp="1"/>
          </p:cNvSpPr>
          <p:nvPr>
            <p:ph type="dt" sz="half" idx="10"/>
          </p:nvPr>
        </p:nvSpPr>
        <p:spPr bwMode="gray">
          <a:xfrm rot="5400000">
            <a:off x="7619239" y="1344169"/>
            <a:ext cx="742949" cy="228599"/>
          </a:xfrm>
        </p:spPr>
        <p:txBody>
          <a:bodyPr anchor="t"/>
          <a:lstStyle>
            <a:lvl1pPr algn="l">
              <a:defRPr b="0" i="0">
                <a:solidFill>
                  <a:schemeClr val="bg1">
                    <a:alpha val="60000"/>
                  </a:schemeClr>
                </a:solidFill>
              </a:defRPr>
            </a:lvl1pPr>
          </a:lstStyle>
          <a:p>
            <a:pPr>
              <a:defRPr/>
            </a:pPr>
            <a:endParaRPr lang="en-US" altLang="zh-CN"/>
          </a:p>
        </p:txBody>
      </p:sp>
      <p:sp>
        <p:nvSpPr>
          <p:cNvPr id="5" name="Footer Placeholder 4"/>
          <p:cNvSpPr>
            <a:spLocks noGrp="1"/>
          </p:cNvSpPr>
          <p:nvPr>
            <p:ph type="ftr" sz="quarter" idx="11"/>
          </p:nvPr>
        </p:nvSpPr>
        <p:spPr bwMode="gray">
          <a:xfrm rot="5400000">
            <a:off x="6713982" y="2420874"/>
            <a:ext cx="2894846" cy="228601"/>
          </a:xfrm>
        </p:spPr>
        <p:txBody>
          <a:bodyPr/>
          <a:lstStyle>
            <a:lvl1pPr>
              <a:defRPr b="0" i="0">
                <a:solidFill>
                  <a:schemeClr val="bg1">
                    <a:alpha val="60000"/>
                  </a:schemeClr>
                </a:solidFill>
              </a:defRPr>
            </a:lvl1pPr>
          </a:lstStyle>
          <a:p>
            <a:pPr>
              <a:defRPr/>
            </a:pPr>
            <a:endParaRPr lang="en-US" altLang="zh-CN"/>
          </a:p>
        </p:txBody>
      </p:sp>
      <p:sp>
        <p:nvSpPr>
          <p:cNvPr id="11" name="Rectangle 10"/>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7764406" y="221797"/>
            <a:ext cx="628649" cy="575765"/>
          </a:xfrm>
        </p:spPr>
        <p:txBody>
          <a:bodyPr/>
          <a:lstStyle/>
          <a:p>
            <a:pPr>
              <a:defRPr/>
            </a:pPr>
            <a:fld id="{6BE38B48-842E-4D3C-AF6A-82940A15F255}" type="slidenum">
              <a:rPr lang="en-US" altLang="zh-CN" smtClean="0"/>
              <a:pPr>
                <a:defRPr/>
              </a:pPr>
              <a:t>‹#›</a:t>
            </a:fld>
            <a:endParaRPr lang="en-US" altLang="zh-CN"/>
          </a:p>
        </p:txBody>
      </p:sp>
    </p:spTree>
    <p:extLst>
      <p:ext uri="{BB962C8B-B14F-4D97-AF65-F5344CB8AC3E}">
        <p14:creationId xmlns:p14="http://schemas.microsoft.com/office/powerpoint/2010/main" val="3813955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866216" y="1952625"/>
            <a:ext cx="6619244" cy="2562225"/>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endParaRPr lang="en-US" altLang="zh-CN"/>
          </a:p>
        </p:txBody>
      </p:sp>
      <p:sp>
        <p:nvSpPr>
          <p:cNvPr id="5" name="Footer Placeholder 4"/>
          <p:cNvSpPr>
            <a:spLocks noGrp="1"/>
          </p:cNvSpPr>
          <p:nvPr>
            <p:ph type="ftr" sz="quarter" idx="11"/>
          </p:nvPr>
        </p:nvSpPr>
        <p:spPr/>
        <p:txBody>
          <a:bodyPr/>
          <a:lstStyle/>
          <a:p>
            <a:pPr>
              <a:defRPr/>
            </a:pPr>
            <a:endParaRPr lang="en-US" altLang="zh-CN"/>
          </a:p>
        </p:txBody>
      </p:sp>
      <p:sp>
        <p:nvSpPr>
          <p:cNvPr id="6" name="Slide Number Placeholder 5"/>
          <p:cNvSpPr>
            <a:spLocks noGrp="1"/>
          </p:cNvSpPr>
          <p:nvPr>
            <p:ph type="sldNum" sz="quarter" idx="12"/>
          </p:nvPr>
        </p:nvSpPr>
        <p:spPr/>
        <p:txBody>
          <a:bodyPr/>
          <a:lstStyle/>
          <a:p>
            <a:pPr>
              <a:defRPr/>
            </a:pPr>
            <a:fld id="{11513720-385E-4F96-8DE7-EC4BBF8E710D}" type="slidenum">
              <a:rPr lang="en-US" altLang="zh-CN" smtClean="0"/>
              <a:pPr>
                <a:defRPr/>
              </a:pPr>
              <a:t>‹#›</a:t>
            </a:fld>
            <a:endParaRPr lang="en-US" altLang="zh-CN"/>
          </a:p>
        </p:txBody>
      </p:sp>
    </p:spTree>
    <p:extLst>
      <p:ext uri="{BB962C8B-B14F-4D97-AF65-F5344CB8AC3E}">
        <p14:creationId xmlns:p14="http://schemas.microsoft.com/office/powerpoint/2010/main" val="1350817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grpSp>
        <p:nvGrpSpPr>
          <p:cNvPr id="8" name="Group 7"/>
          <p:cNvGrpSpPr/>
          <p:nvPr/>
        </p:nvGrpSpPr>
        <p:grpSpPr>
          <a:xfrm>
            <a:off x="0" y="0"/>
            <a:ext cx="9144000" cy="51435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6216" y="2008234"/>
            <a:ext cx="3263269" cy="1712868"/>
          </a:xfrm>
        </p:spPr>
        <p:txBody>
          <a:bodyPr anchor="ctr"/>
          <a:lstStyle>
            <a:lvl1pPr algn="l">
              <a:defRPr sz="3000" b="0"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5171670" y="2008233"/>
            <a:ext cx="2818159" cy="1712868"/>
          </a:xfrm>
        </p:spPr>
        <p:txBody>
          <a:bodyPr anchor="ctr"/>
          <a:lstStyle>
            <a:lvl1pPr marL="0" indent="0" algn="l">
              <a:buNone/>
              <a:defRPr sz="1500" cap="all">
                <a:solidFill>
                  <a:schemeClr val="accent1">
                    <a:lumMod val="60000"/>
                    <a:lumOff val="4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pPr>
              <a:defRPr/>
            </a:pPr>
            <a:endParaRPr lang="en-US" altLang="zh-CN"/>
          </a:p>
        </p:txBody>
      </p:sp>
      <p:sp>
        <p:nvSpPr>
          <p:cNvPr id="5" name="Footer Placeholder 4"/>
          <p:cNvSpPr>
            <a:spLocks noGrp="1"/>
          </p:cNvSpPr>
          <p:nvPr>
            <p:ph type="ftr" sz="quarter" idx="11"/>
          </p:nvPr>
        </p:nvSpPr>
        <p:spPr/>
        <p:txBody>
          <a:bodyPr/>
          <a:lstStyle/>
          <a:p>
            <a:pPr>
              <a:defRPr/>
            </a:pPr>
            <a:endParaRPr lang="en-US" altLang="zh-CN"/>
          </a:p>
        </p:txBody>
      </p:sp>
      <p:sp>
        <p:nvSpPr>
          <p:cNvPr id="16" name="Rectangle 15"/>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pPr>
              <a:defRPr/>
            </a:pPr>
            <a:fld id="{D8D4C97E-9F27-4E54-8819-DA39C49844A4}" type="slidenum">
              <a:rPr lang="en-US" altLang="zh-CN" smtClean="0"/>
              <a:pPr>
                <a:defRPr/>
              </a:pPr>
              <a:t>‹#›</a:t>
            </a:fld>
            <a:endParaRPr lang="en-US" altLang="zh-CN"/>
          </a:p>
        </p:txBody>
      </p:sp>
    </p:spTree>
    <p:extLst>
      <p:ext uri="{BB962C8B-B14F-4D97-AF65-F5344CB8AC3E}">
        <p14:creationId xmlns:p14="http://schemas.microsoft.com/office/powerpoint/2010/main" val="2115187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66215" y="1952625"/>
            <a:ext cx="3618869" cy="2562226"/>
          </a:xfrm>
        </p:spPr>
        <p:txBody>
          <a:bodyPr>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56535" y="1952625"/>
            <a:ext cx="3618869" cy="2562225"/>
          </a:xfrm>
        </p:spPr>
        <p:txBody>
          <a:bodyPr>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pPr>
              <a:defRPr/>
            </a:pPr>
            <a:endParaRPr lang="en-US" altLang="zh-CN"/>
          </a:p>
        </p:txBody>
      </p:sp>
      <p:sp>
        <p:nvSpPr>
          <p:cNvPr id="6" name="Footer Placeholder 5"/>
          <p:cNvSpPr>
            <a:spLocks noGrp="1"/>
          </p:cNvSpPr>
          <p:nvPr>
            <p:ph type="ftr" sz="quarter" idx="11"/>
          </p:nvPr>
        </p:nvSpPr>
        <p:spPr/>
        <p:txBody>
          <a:bodyPr/>
          <a:lstStyle/>
          <a:p>
            <a:pPr>
              <a:defRPr/>
            </a:pPr>
            <a:endParaRPr lang="en-US" altLang="zh-CN"/>
          </a:p>
        </p:txBody>
      </p:sp>
      <p:sp>
        <p:nvSpPr>
          <p:cNvPr id="7" name="Slide Number Placeholder 6"/>
          <p:cNvSpPr>
            <a:spLocks noGrp="1"/>
          </p:cNvSpPr>
          <p:nvPr>
            <p:ph type="sldNum" sz="quarter" idx="12"/>
          </p:nvPr>
        </p:nvSpPr>
        <p:spPr/>
        <p:txBody>
          <a:bodyPr/>
          <a:lstStyle/>
          <a:p>
            <a:pPr>
              <a:defRPr/>
            </a:pPr>
            <a:fld id="{5C6C556B-3DC8-4B76-9CE0-108AD1248EF6}" type="slidenum">
              <a:rPr lang="en-US" altLang="zh-CN" smtClean="0"/>
              <a:pPr>
                <a:defRPr/>
              </a:pPr>
              <a:t>‹#›</a:t>
            </a:fld>
            <a:endParaRPr lang="en-US" altLang="zh-CN"/>
          </a:p>
        </p:txBody>
      </p:sp>
    </p:spTree>
    <p:extLst>
      <p:ext uri="{BB962C8B-B14F-4D97-AF65-F5344CB8AC3E}">
        <p14:creationId xmlns:p14="http://schemas.microsoft.com/office/powerpoint/2010/main" val="3873888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866216" y="1952625"/>
            <a:ext cx="3618868" cy="432197"/>
          </a:xfrm>
        </p:spPr>
        <p:txBody>
          <a:bodyPr anchor="b">
            <a:noAutofit/>
          </a:bodyPr>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866215" y="2384822"/>
            <a:ext cx="3618869" cy="2130029"/>
          </a:xfrm>
        </p:spPr>
        <p:txBody>
          <a:bodyPr>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56535" y="1952625"/>
            <a:ext cx="3618869" cy="432197"/>
          </a:xfrm>
        </p:spPr>
        <p:txBody>
          <a:bodyPr anchor="b">
            <a:noAutofit/>
          </a:bodyPr>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56535" y="2384822"/>
            <a:ext cx="3618869" cy="2130029"/>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pPr>
              <a:defRPr/>
            </a:pPr>
            <a:endParaRPr lang="en-US" altLang="zh-CN"/>
          </a:p>
        </p:txBody>
      </p:sp>
      <p:sp>
        <p:nvSpPr>
          <p:cNvPr id="8" name="Footer Placeholder 7"/>
          <p:cNvSpPr>
            <a:spLocks noGrp="1"/>
          </p:cNvSpPr>
          <p:nvPr>
            <p:ph type="ftr" sz="quarter" idx="11"/>
          </p:nvPr>
        </p:nvSpPr>
        <p:spPr/>
        <p:txBody>
          <a:bodyPr/>
          <a:lstStyle/>
          <a:p>
            <a:pPr>
              <a:defRPr/>
            </a:pPr>
            <a:endParaRPr lang="en-US" altLang="zh-CN"/>
          </a:p>
        </p:txBody>
      </p:sp>
      <p:sp>
        <p:nvSpPr>
          <p:cNvPr id="9" name="Slide Number Placeholder 8"/>
          <p:cNvSpPr>
            <a:spLocks noGrp="1"/>
          </p:cNvSpPr>
          <p:nvPr>
            <p:ph type="sldNum" sz="quarter" idx="12"/>
          </p:nvPr>
        </p:nvSpPr>
        <p:spPr/>
        <p:txBody>
          <a:bodyPr/>
          <a:lstStyle/>
          <a:p>
            <a:pPr>
              <a:defRPr/>
            </a:pPr>
            <a:fld id="{F363155B-AB58-4624-B5F6-F8D0724BABAB}" type="slidenum">
              <a:rPr lang="en-US" altLang="zh-CN" smtClean="0"/>
              <a:pPr>
                <a:defRPr/>
              </a:pPr>
              <a:t>‹#›</a:t>
            </a:fld>
            <a:endParaRPr lang="en-US" altLang="zh-CN"/>
          </a:p>
        </p:txBody>
      </p:sp>
    </p:spTree>
    <p:extLst>
      <p:ext uri="{BB962C8B-B14F-4D97-AF65-F5344CB8AC3E}">
        <p14:creationId xmlns:p14="http://schemas.microsoft.com/office/powerpoint/2010/main" val="1015685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9" name="Title 1"/>
          <p:cNvSpPr>
            <a:spLocks noGrp="1"/>
          </p:cNvSpPr>
          <p:nvPr>
            <p:ph type="title"/>
          </p:nvPr>
        </p:nvSpPr>
        <p:spPr>
          <a:xfrm>
            <a:off x="866216" y="730251"/>
            <a:ext cx="6571060" cy="530223"/>
          </a:xfrm>
        </p:spPr>
        <p:txBody>
          <a:bodyPr/>
          <a:lstStyle>
            <a:lvl1pPr>
              <a:defRPr/>
            </a:lvl1p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pPr>
              <a:defRPr/>
            </a:pPr>
            <a:endParaRPr lang="en-US" altLang="zh-CN"/>
          </a:p>
        </p:txBody>
      </p:sp>
      <p:sp>
        <p:nvSpPr>
          <p:cNvPr id="4" name="Footer Placeholder 3"/>
          <p:cNvSpPr>
            <a:spLocks noGrp="1"/>
          </p:cNvSpPr>
          <p:nvPr>
            <p:ph type="ftr" sz="quarter" idx="11"/>
          </p:nvPr>
        </p:nvSpPr>
        <p:spPr/>
        <p:txBody>
          <a:bodyPr/>
          <a:lstStyle/>
          <a:p>
            <a:pPr>
              <a:defRPr/>
            </a:pPr>
            <a:endParaRPr lang="en-US" altLang="zh-CN"/>
          </a:p>
        </p:txBody>
      </p:sp>
      <p:sp>
        <p:nvSpPr>
          <p:cNvPr id="5" name="Slide Number Placeholder 4"/>
          <p:cNvSpPr>
            <a:spLocks noGrp="1"/>
          </p:cNvSpPr>
          <p:nvPr>
            <p:ph type="sldNum" sz="quarter" idx="12"/>
          </p:nvPr>
        </p:nvSpPr>
        <p:spPr/>
        <p:txBody>
          <a:bodyPr/>
          <a:lstStyle/>
          <a:p>
            <a:pPr>
              <a:defRPr/>
            </a:pPr>
            <a:fld id="{17AB3825-9E76-414F-B86B-153D77DD1EC8}" type="slidenum">
              <a:rPr lang="en-US" altLang="zh-CN" smtClean="0"/>
              <a:pPr>
                <a:defRPr/>
              </a:pPr>
              <a:t>‹#›</a:t>
            </a:fld>
            <a:endParaRPr lang="en-US" altLang="zh-CN"/>
          </a:p>
        </p:txBody>
      </p:sp>
    </p:spTree>
    <p:extLst>
      <p:ext uri="{BB962C8B-B14F-4D97-AF65-F5344CB8AC3E}">
        <p14:creationId xmlns:p14="http://schemas.microsoft.com/office/powerpoint/2010/main" val="1065746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zh-CN"/>
          </a:p>
        </p:txBody>
      </p:sp>
      <p:sp>
        <p:nvSpPr>
          <p:cNvPr id="3" name="Footer Placeholder 2"/>
          <p:cNvSpPr>
            <a:spLocks noGrp="1"/>
          </p:cNvSpPr>
          <p:nvPr>
            <p:ph type="ftr" sz="quarter" idx="11"/>
          </p:nvPr>
        </p:nvSpPr>
        <p:spPr/>
        <p:txBody>
          <a:bodyPr/>
          <a:lstStyle/>
          <a:p>
            <a:pPr>
              <a:defRPr/>
            </a:pPr>
            <a:endParaRPr lang="en-US" altLang="zh-CN"/>
          </a:p>
        </p:txBody>
      </p:sp>
      <p:sp>
        <p:nvSpPr>
          <p:cNvPr id="7" name="Rectangle 6"/>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pPr>
              <a:defRPr/>
            </a:pPr>
            <a:fld id="{4B4636A3-2086-4068-94C6-2B5262F0D94D}" type="slidenum">
              <a:rPr lang="en-US" altLang="zh-CN" smtClean="0"/>
              <a:pPr>
                <a:defRPr/>
              </a:pPr>
              <a:t>‹#›</a:t>
            </a:fld>
            <a:endParaRPr lang="en-US" altLang="zh-CN"/>
          </a:p>
        </p:txBody>
      </p:sp>
    </p:spTree>
    <p:extLst>
      <p:ext uri="{BB962C8B-B14F-4D97-AF65-F5344CB8AC3E}">
        <p14:creationId xmlns:p14="http://schemas.microsoft.com/office/powerpoint/2010/main" val="853407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grpSp>
        <p:nvGrpSpPr>
          <p:cNvPr id="9" name="Group 8"/>
          <p:cNvGrpSpPr/>
          <p:nvPr/>
        </p:nvGrpSpPr>
        <p:grpSpPr>
          <a:xfrm>
            <a:off x="0" y="0"/>
            <a:ext cx="9144000" cy="51435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6216" y="971550"/>
            <a:ext cx="2094869" cy="1200150"/>
          </a:xfrm>
        </p:spPr>
        <p:txBody>
          <a:bodyPr anchor="b"/>
          <a:lstStyle>
            <a:lvl1pPr algn="l">
              <a:defRPr sz="1800" b="0"/>
            </a:lvl1pPr>
          </a:lstStyle>
          <a:p>
            <a:r>
              <a:rPr lang="zh-CN" altLang="en-US"/>
              <a:t>单击此处编辑母版标题样式</a:t>
            </a:r>
            <a:endParaRPr lang="en-US" dirty="0"/>
          </a:p>
        </p:txBody>
      </p:sp>
      <p:sp>
        <p:nvSpPr>
          <p:cNvPr id="3" name="Content Placeholder 2"/>
          <p:cNvSpPr>
            <a:spLocks noGrp="1"/>
          </p:cNvSpPr>
          <p:nvPr>
            <p:ph idx="1"/>
          </p:nvPr>
        </p:nvSpPr>
        <p:spPr>
          <a:xfrm>
            <a:off x="4335859" y="1085850"/>
            <a:ext cx="3892550" cy="3429000"/>
          </a:xfrm>
        </p:spPr>
        <p:txBody>
          <a:bodyPr anchor="ctr">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bwMode="gray">
          <a:xfrm>
            <a:off x="866215" y="2346961"/>
            <a:ext cx="2094869" cy="2171699"/>
          </a:xfrm>
        </p:spPr>
        <p:txBody>
          <a:bodyPr/>
          <a:lstStyle>
            <a:lvl1pPr marL="0" indent="0">
              <a:buNone/>
              <a:defRPr sz="1050">
                <a:solidFill>
                  <a:schemeClr val="accent1">
                    <a:lumMod val="60000"/>
                    <a:lumOff val="40000"/>
                  </a:schemeClr>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编辑母版文本样式</a:t>
            </a:r>
          </a:p>
        </p:txBody>
      </p:sp>
      <p:sp>
        <p:nvSpPr>
          <p:cNvPr id="5" name="Date Placeholder 4"/>
          <p:cNvSpPr>
            <a:spLocks noGrp="1"/>
          </p:cNvSpPr>
          <p:nvPr>
            <p:ph type="dt" sz="half" idx="10"/>
          </p:nvPr>
        </p:nvSpPr>
        <p:spPr/>
        <p:txBody>
          <a:bodyPr/>
          <a:lstStyle/>
          <a:p>
            <a:pPr>
              <a:defRPr/>
            </a:pPr>
            <a:endParaRPr lang="en-US" altLang="zh-CN"/>
          </a:p>
        </p:txBody>
      </p:sp>
      <p:sp>
        <p:nvSpPr>
          <p:cNvPr id="6" name="Footer Placeholder 5"/>
          <p:cNvSpPr>
            <a:spLocks noGrp="1"/>
          </p:cNvSpPr>
          <p:nvPr>
            <p:ph type="ftr" sz="quarter" idx="11"/>
          </p:nvPr>
        </p:nvSpPr>
        <p:spPr/>
        <p:txBody>
          <a:bodyPr/>
          <a:lstStyle/>
          <a:p>
            <a:pPr>
              <a:defRPr/>
            </a:pPr>
            <a:endParaRPr lang="en-US" altLang="zh-CN"/>
          </a:p>
        </p:txBody>
      </p:sp>
      <p:sp>
        <p:nvSpPr>
          <p:cNvPr id="16" name="Rectangle 15"/>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pPr>
              <a:defRPr/>
            </a:pPr>
            <a:fld id="{F0C7069D-F954-4D62-9218-14BDCC10DA8B}" type="slidenum">
              <a:rPr lang="en-US" altLang="zh-CN" smtClean="0"/>
              <a:pPr>
                <a:defRPr/>
              </a:pPr>
              <a:t>‹#›</a:t>
            </a:fld>
            <a:endParaRPr lang="en-US" altLang="zh-CN"/>
          </a:p>
        </p:txBody>
      </p:sp>
    </p:spTree>
    <p:extLst>
      <p:ext uri="{BB962C8B-B14F-4D97-AF65-F5344CB8AC3E}">
        <p14:creationId xmlns:p14="http://schemas.microsoft.com/office/powerpoint/2010/main" val="3071051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grpSp>
        <p:nvGrpSpPr>
          <p:cNvPr id="9" name="Group 8"/>
          <p:cNvGrpSpPr/>
          <p:nvPr/>
        </p:nvGrpSpPr>
        <p:grpSpPr>
          <a:xfrm>
            <a:off x="0" y="0"/>
            <a:ext cx="9144000" cy="51435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6216" y="1270000"/>
            <a:ext cx="2898851" cy="1301750"/>
          </a:xfrm>
        </p:spPr>
        <p:txBody>
          <a:bodyPr anchor="b">
            <a:normAutofit/>
          </a:bodyPr>
          <a:lstStyle>
            <a:lvl1pPr algn="l">
              <a:defRPr sz="2700" b="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4910903" y="857250"/>
            <a:ext cx="2420395"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marL="0" lvl="0" indent="0" algn="ctr">
              <a:buNone/>
            </a:pPr>
            <a:r>
              <a:rPr lang="zh-CN" altLang="en-US"/>
              <a:t>单击图标添加图片</a:t>
            </a:r>
            <a:endParaRPr lang="en-US" dirty="0"/>
          </a:p>
        </p:txBody>
      </p:sp>
      <p:sp>
        <p:nvSpPr>
          <p:cNvPr id="4" name="Text Placeholder 3"/>
          <p:cNvSpPr>
            <a:spLocks noGrp="1"/>
          </p:cNvSpPr>
          <p:nvPr>
            <p:ph type="body" sz="half" idx="2"/>
          </p:nvPr>
        </p:nvSpPr>
        <p:spPr bwMode="gray">
          <a:xfrm>
            <a:off x="866216" y="2743200"/>
            <a:ext cx="2894409" cy="1028700"/>
          </a:xfrm>
        </p:spPr>
        <p:txBody>
          <a:bodyPr>
            <a:normAutofit/>
          </a:bodyPr>
          <a:lstStyle>
            <a:lvl1pPr marL="0" indent="0">
              <a:buNone/>
              <a:defRPr sz="1050">
                <a:solidFill>
                  <a:schemeClr val="accent1">
                    <a:lumMod val="60000"/>
                    <a:lumOff val="40000"/>
                  </a:schemeClr>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编辑母版文本样式</a:t>
            </a:r>
          </a:p>
        </p:txBody>
      </p:sp>
      <p:sp>
        <p:nvSpPr>
          <p:cNvPr id="5" name="Date Placeholder 4"/>
          <p:cNvSpPr>
            <a:spLocks noGrp="1"/>
          </p:cNvSpPr>
          <p:nvPr>
            <p:ph type="dt" sz="half" idx="10"/>
          </p:nvPr>
        </p:nvSpPr>
        <p:spPr/>
        <p:txBody>
          <a:bodyPr/>
          <a:lstStyle/>
          <a:p>
            <a:pPr>
              <a:defRPr/>
            </a:pPr>
            <a:endParaRPr lang="en-US" altLang="zh-CN"/>
          </a:p>
        </p:txBody>
      </p:sp>
      <p:sp>
        <p:nvSpPr>
          <p:cNvPr id="6" name="Footer Placeholder 5"/>
          <p:cNvSpPr>
            <a:spLocks noGrp="1"/>
          </p:cNvSpPr>
          <p:nvPr>
            <p:ph type="ftr" sz="quarter" idx="11"/>
          </p:nvPr>
        </p:nvSpPr>
        <p:spPr/>
        <p:txBody>
          <a:bodyPr/>
          <a:lstStyle/>
          <a:p>
            <a:pPr>
              <a:defRPr/>
            </a:pPr>
            <a:endParaRPr lang="en-US" altLang="zh-CN"/>
          </a:p>
        </p:txBody>
      </p:sp>
      <p:sp>
        <p:nvSpPr>
          <p:cNvPr id="16" name="Rectangle 15"/>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pPr>
              <a:defRPr/>
            </a:pPr>
            <a:fld id="{EF6D7BC9-E5E8-4CE9-8814-13E10F3D9967}" type="slidenum">
              <a:rPr lang="en-US" altLang="zh-CN" smtClean="0"/>
              <a:pPr>
                <a:defRPr/>
              </a:pPr>
              <a:t>‹#›</a:t>
            </a:fld>
            <a:endParaRPr lang="en-US" altLang="zh-CN"/>
          </a:p>
        </p:txBody>
      </p:sp>
    </p:spTree>
    <p:extLst>
      <p:ext uri="{BB962C8B-B14F-4D97-AF65-F5344CB8AC3E}">
        <p14:creationId xmlns:p14="http://schemas.microsoft.com/office/powerpoint/2010/main" val="805961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带描述的全景图片">
    <p:spTree>
      <p:nvGrpSpPr>
        <p:cNvPr id="1" name=""/>
        <p:cNvGrpSpPr/>
        <p:nvPr/>
      </p:nvGrpSpPr>
      <p:grpSpPr>
        <a:xfrm>
          <a:off x="0" y="0"/>
          <a:ext cx="0" cy="0"/>
          <a:chOff x="0" y="0"/>
          <a:chExt cx="0" cy="0"/>
        </a:xfrm>
      </p:grpSpPr>
      <p:grpSp>
        <p:nvGrpSpPr>
          <p:cNvPr id="9" name="Group 8"/>
          <p:cNvGrpSpPr/>
          <p:nvPr/>
        </p:nvGrpSpPr>
        <p:grpSpPr>
          <a:xfrm>
            <a:off x="0" y="0"/>
            <a:ext cx="9144000" cy="51435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6216" y="3727445"/>
            <a:ext cx="6619244" cy="425054"/>
          </a:xfrm>
        </p:spPr>
        <p:txBody>
          <a:bodyPr anchor="b">
            <a:normAutofit/>
          </a:bodyPr>
          <a:lstStyle>
            <a:lvl1pPr algn="l">
              <a:defRPr sz="1800" b="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866216" y="514350"/>
            <a:ext cx="6619244" cy="257175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zh-CN" altLang="en-US"/>
              <a:t>单击图标添加图片</a:t>
            </a:r>
            <a:endParaRPr lang="en-US" dirty="0"/>
          </a:p>
        </p:txBody>
      </p:sp>
      <p:sp>
        <p:nvSpPr>
          <p:cNvPr id="4" name="Text Placeholder 3"/>
          <p:cNvSpPr>
            <a:spLocks noGrp="1"/>
          </p:cNvSpPr>
          <p:nvPr>
            <p:ph type="body" sz="half" idx="2"/>
          </p:nvPr>
        </p:nvSpPr>
        <p:spPr>
          <a:xfrm>
            <a:off x="866215" y="4152499"/>
            <a:ext cx="6619244" cy="370284"/>
          </a:xfrm>
        </p:spPr>
        <p:txBody>
          <a:bodyPr>
            <a:normAutofit/>
          </a:bodyPr>
          <a:lstStyle>
            <a:lvl1pPr marL="0" indent="0">
              <a:buNone/>
              <a:defRPr sz="900">
                <a:solidFill>
                  <a:schemeClr val="accent1">
                    <a:lumMod val="60000"/>
                    <a:lumOff val="40000"/>
                  </a:schemeClr>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编辑母版文本样式</a:t>
            </a:r>
          </a:p>
        </p:txBody>
      </p:sp>
      <p:sp>
        <p:nvSpPr>
          <p:cNvPr id="5" name="Date Placeholder 4"/>
          <p:cNvSpPr>
            <a:spLocks noGrp="1"/>
          </p:cNvSpPr>
          <p:nvPr>
            <p:ph type="dt" sz="half" idx="10"/>
          </p:nvPr>
        </p:nvSpPr>
        <p:spPr/>
        <p:txBody>
          <a:bodyPr/>
          <a:lstStyle/>
          <a:p>
            <a:pPr>
              <a:defRPr/>
            </a:pPr>
            <a:endParaRPr lang="en-US" altLang="zh-CN"/>
          </a:p>
        </p:txBody>
      </p:sp>
      <p:sp>
        <p:nvSpPr>
          <p:cNvPr id="6" name="Footer Placeholder 5"/>
          <p:cNvSpPr>
            <a:spLocks noGrp="1"/>
          </p:cNvSpPr>
          <p:nvPr>
            <p:ph type="ftr" sz="quarter" idx="11"/>
          </p:nvPr>
        </p:nvSpPr>
        <p:spPr/>
        <p:txBody>
          <a:bodyPr/>
          <a:lstStyle/>
          <a:p>
            <a:pPr>
              <a:defRPr/>
            </a:pPr>
            <a:endParaRPr lang="en-US" altLang="zh-CN"/>
          </a:p>
        </p:txBody>
      </p:sp>
      <p:sp>
        <p:nvSpPr>
          <p:cNvPr id="16" name="Rectangle 15"/>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pPr>
              <a:defRPr/>
            </a:pPr>
            <a:fld id="{B29A6C49-FBC1-40D8-A98A-C8CF58227BF1}" type="slidenum">
              <a:rPr lang="en-US" altLang="zh-CN" smtClean="0"/>
              <a:pPr>
                <a:defRPr/>
              </a:pPr>
              <a:t>‹#›</a:t>
            </a:fld>
            <a:endParaRPr lang="en-US" altLang="zh-CN"/>
          </a:p>
        </p:txBody>
      </p:sp>
    </p:spTree>
    <p:extLst>
      <p:ext uri="{BB962C8B-B14F-4D97-AF65-F5344CB8AC3E}">
        <p14:creationId xmlns:p14="http://schemas.microsoft.com/office/powerpoint/2010/main" val="3209010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标题和描述">
    <p:spTree>
      <p:nvGrpSpPr>
        <p:cNvPr id="1" name=""/>
        <p:cNvGrpSpPr/>
        <p:nvPr/>
      </p:nvGrpSpPr>
      <p:grpSpPr>
        <a:xfrm>
          <a:off x="0" y="0"/>
          <a:ext cx="0" cy="0"/>
          <a:chOff x="0" y="0"/>
          <a:chExt cx="0" cy="0"/>
        </a:xfrm>
      </p:grpSpPr>
      <p:grpSp>
        <p:nvGrpSpPr>
          <p:cNvPr id="7" name="Group 6"/>
          <p:cNvGrpSpPr/>
          <p:nvPr/>
        </p:nvGrpSpPr>
        <p:grpSpPr>
          <a:xfrm>
            <a:off x="0" y="0"/>
            <a:ext cx="9144000" cy="51435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1598" y="797563"/>
            <a:ext cx="6623862" cy="1029740"/>
          </a:xfrm>
        </p:spPr>
        <p:txBody>
          <a:bodyPr/>
          <a:lstStyle>
            <a:lvl1pPr>
              <a:defRPr sz="3000"/>
            </a:lvl1pPr>
          </a:lstStyle>
          <a:p>
            <a:r>
              <a:rPr lang="zh-CN" altLang="en-US"/>
              <a:t>单击此处编辑母版标题样式</a:t>
            </a:r>
            <a:endParaRPr lang="en-US" dirty="0"/>
          </a:p>
        </p:txBody>
      </p:sp>
      <p:sp>
        <p:nvSpPr>
          <p:cNvPr id="8" name="Text Placeholder 3"/>
          <p:cNvSpPr>
            <a:spLocks noGrp="1"/>
          </p:cNvSpPr>
          <p:nvPr>
            <p:ph type="body" sz="half" idx="2"/>
          </p:nvPr>
        </p:nvSpPr>
        <p:spPr>
          <a:xfrm>
            <a:off x="866216" y="2657475"/>
            <a:ext cx="6619244" cy="1857375"/>
          </a:xfrm>
        </p:spPr>
        <p:txBody>
          <a:bodyPr anchor="ct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编辑母版文本样式</a:t>
            </a:r>
          </a:p>
        </p:txBody>
      </p:sp>
      <p:sp>
        <p:nvSpPr>
          <p:cNvPr id="4" name="Date Placeholder 3"/>
          <p:cNvSpPr>
            <a:spLocks noGrp="1"/>
          </p:cNvSpPr>
          <p:nvPr>
            <p:ph type="dt" sz="half" idx="10"/>
          </p:nvPr>
        </p:nvSpPr>
        <p:spPr/>
        <p:txBody>
          <a:bodyPr/>
          <a:lstStyle/>
          <a:p>
            <a:pPr>
              <a:defRPr/>
            </a:pPr>
            <a:endParaRPr lang="en-US" altLang="zh-CN"/>
          </a:p>
        </p:txBody>
      </p:sp>
      <p:sp>
        <p:nvSpPr>
          <p:cNvPr id="5" name="Footer Placeholder 4"/>
          <p:cNvSpPr>
            <a:spLocks noGrp="1"/>
          </p:cNvSpPr>
          <p:nvPr>
            <p:ph type="ftr" sz="quarter" idx="11"/>
          </p:nvPr>
        </p:nvSpPr>
        <p:spPr/>
        <p:txBody>
          <a:bodyPr/>
          <a:lstStyle/>
          <a:p>
            <a:pPr>
              <a:defRPr/>
            </a:pPr>
            <a:endParaRPr lang="en-US" altLang="zh-CN"/>
          </a:p>
        </p:txBody>
      </p:sp>
      <p:sp>
        <p:nvSpPr>
          <p:cNvPr id="13" name="Rectangle 12"/>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pPr>
              <a:defRPr/>
            </a:pPr>
            <a:fld id="{B29A6C49-FBC1-40D8-A98A-C8CF58227BF1}" type="slidenum">
              <a:rPr lang="en-US" altLang="zh-CN" smtClean="0"/>
              <a:pPr>
                <a:defRPr/>
              </a:pPr>
              <a:t>‹#›</a:t>
            </a:fld>
            <a:endParaRPr lang="en-US" altLang="zh-CN"/>
          </a:p>
        </p:txBody>
      </p:sp>
    </p:spTree>
    <p:extLst>
      <p:ext uri="{BB962C8B-B14F-4D97-AF65-F5344CB8AC3E}">
        <p14:creationId xmlns:p14="http://schemas.microsoft.com/office/powerpoint/2010/main" val="4047133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带描述的引言">
    <p:spTree>
      <p:nvGrpSpPr>
        <p:cNvPr id="1" name=""/>
        <p:cNvGrpSpPr/>
        <p:nvPr/>
      </p:nvGrpSpPr>
      <p:grpSpPr>
        <a:xfrm>
          <a:off x="0" y="0"/>
          <a:ext cx="0" cy="0"/>
          <a:chOff x="0" y="0"/>
          <a:chExt cx="0" cy="0"/>
        </a:xfrm>
      </p:grpSpPr>
      <p:grpSp>
        <p:nvGrpSpPr>
          <p:cNvPr id="3" name="Group 2"/>
          <p:cNvGrpSpPr/>
          <p:nvPr/>
        </p:nvGrpSpPr>
        <p:grpSpPr>
          <a:xfrm>
            <a:off x="0" y="0"/>
            <a:ext cx="9144000" cy="51435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661175" y="455502"/>
            <a:ext cx="601434" cy="1200329"/>
          </a:xfrm>
          <a:prstGeom prst="rect">
            <a:avLst/>
          </a:prstGeom>
          <a:noFill/>
        </p:spPr>
        <p:txBody>
          <a:bodyPr wrap="square" rtlCol="0">
            <a:spAutoFit/>
          </a:bodyPr>
          <a:lstStyle/>
          <a:p>
            <a:pPr algn="r"/>
            <a:r>
              <a:rPr lang="en-US" sz="7200" b="0" i="0" dirty="0">
                <a:solidFill>
                  <a:schemeClr val="accent1">
                    <a:lumMod val="60000"/>
                    <a:lumOff val="40000"/>
                  </a:schemeClr>
                </a:solidFill>
                <a:latin typeface="Arial"/>
                <a:cs typeface="Arial"/>
              </a:rPr>
              <a:t>“</a:t>
            </a:r>
          </a:p>
        </p:txBody>
      </p:sp>
      <p:sp>
        <p:nvSpPr>
          <p:cNvPr id="13" name="TextBox 12"/>
          <p:cNvSpPr txBox="1"/>
          <p:nvPr/>
        </p:nvSpPr>
        <p:spPr bwMode="gray">
          <a:xfrm>
            <a:off x="7413344" y="1960341"/>
            <a:ext cx="489572" cy="1200329"/>
          </a:xfrm>
          <a:prstGeom prst="rect">
            <a:avLst/>
          </a:prstGeom>
          <a:noFill/>
        </p:spPr>
        <p:txBody>
          <a:bodyPr wrap="square" rtlCol="0">
            <a:spAutoFit/>
          </a:bodyPr>
          <a:lstStyle/>
          <a:p>
            <a:pPr algn="r"/>
            <a:r>
              <a:rPr lang="en-US" sz="72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86408" y="736600"/>
            <a:ext cx="6340430" cy="2022474"/>
          </a:xfrm>
        </p:spPr>
        <p:txBody>
          <a:bodyPr/>
          <a:lstStyle>
            <a:lvl1pPr>
              <a:defRPr sz="3000"/>
            </a:lvl1pPr>
          </a:lstStyle>
          <a:p>
            <a:r>
              <a:rPr lang="zh-CN" altLang="en-US"/>
              <a:t>单击此处编辑母版标题样式</a:t>
            </a:r>
            <a:endParaRPr lang="en-US" dirty="0"/>
          </a:p>
        </p:txBody>
      </p:sp>
      <p:sp>
        <p:nvSpPr>
          <p:cNvPr id="14" name="Text Placeholder 3"/>
          <p:cNvSpPr>
            <a:spLocks noGrp="1"/>
          </p:cNvSpPr>
          <p:nvPr>
            <p:ph type="body" sz="half" idx="13"/>
          </p:nvPr>
        </p:nvSpPr>
        <p:spPr bwMode="gray">
          <a:xfrm>
            <a:off x="1459459" y="2759074"/>
            <a:ext cx="5798414" cy="256631"/>
          </a:xfrm>
        </p:spPr>
        <p:txBody>
          <a:bodyPr anchor="t">
            <a:normAutofit/>
          </a:bodyPr>
          <a:lstStyle>
            <a:lvl1pPr marL="0" indent="0">
              <a:buNone/>
              <a:defRPr lang="en-US" sz="1050" b="0" i="0" kern="1200" cap="small" dirty="0">
                <a:solidFill>
                  <a:schemeClr val="accent1">
                    <a:lumMod val="60000"/>
                    <a:lumOff val="40000"/>
                  </a:schemeClr>
                </a:solidFill>
                <a:latin typeface="+mn-lt"/>
                <a:ea typeface="+mn-ea"/>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编辑母版文本样式</a:t>
            </a:r>
          </a:p>
        </p:txBody>
      </p:sp>
      <p:sp>
        <p:nvSpPr>
          <p:cNvPr id="10" name="Text Placeholder 3"/>
          <p:cNvSpPr>
            <a:spLocks noGrp="1"/>
          </p:cNvSpPr>
          <p:nvPr>
            <p:ph type="body" sz="half" idx="2"/>
          </p:nvPr>
        </p:nvSpPr>
        <p:spPr>
          <a:xfrm>
            <a:off x="866216" y="3771899"/>
            <a:ext cx="6933673" cy="748393"/>
          </a:xfrm>
        </p:spPr>
        <p:txBody>
          <a:bodyPr anchor="ctr">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编辑母版文本样式</a:t>
            </a:r>
          </a:p>
        </p:txBody>
      </p:sp>
      <p:sp>
        <p:nvSpPr>
          <p:cNvPr id="4" name="Date Placeholder 3"/>
          <p:cNvSpPr>
            <a:spLocks noGrp="1"/>
          </p:cNvSpPr>
          <p:nvPr>
            <p:ph type="dt" sz="half" idx="10"/>
          </p:nvPr>
        </p:nvSpPr>
        <p:spPr/>
        <p:txBody>
          <a:bodyPr/>
          <a:lstStyle/>
          <a:p>
            <a:pPr>
              <a:defRPr/>
            </a:pPr>
            <a:endParaRPr lang="en-US" altLang="zh-CN"/>
          </a:p>
        </p:txBody>
      </p:sp>
      <p:sp>
        <p:nvSpPr>
          <p:cNvPr id="5" name="Footer Placeholder 4"/>
          <p:cNvSpPr>
            <a:spLocks noGrp="1"/>
          </p:cNvSpPr>
          <p:nvPr>
            <p:ph type="ftr" sz="quarter" idx="11"/>
          </p:nvPr>
        </p:nvSpPr>
        <p:spPr/>
        <p:txBody>
          <a:bodyPr/>
          <a:lstStyle/>
          <a:p>
            <a:pPr>
              <a:defRPr/>
            </a:pPr>
            <a:endParaRPr lang="en-US" altLang="zh-CN"/>
          </a:p>
        </p:txBody>
      </p:sp>
      <p:sp>
        <p:nvSpPr>
          <p:cNvPr id="19" name="Rectangle 18"/>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pPr>
              <a:defRPr/>
            </a:pPr>
            <a:fld id="{B29A6C49-FBC1-40D8-A98A-C8CF58227BF1}" type="slidenum">
              <a:rPr lang="en-US" altLang="zh-CN" smtClean="0"/>
              <a:pPr>
                <a:defRPr/>
              </a:pPr>
              <a:t>‹#›</a:t>
            </a:fld>
            <a:endParaRPr lang="en-US" altLang="zh-CN"/>
          </a:p>
        </p:txBody>
      </p:sp>
    </p:spTree>
    <p:extLst>
      <p:ext uri="{BB962C8B-B14F-4D97-AF65-F5344CB8AC3E}">
        <p14:creationId xmlns:p14="http://schemas.microsoft.com/office/powerpoint/2010/main" val="39607431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名片">
    <p:spTree>
      <p:nvGrpSpPr>
        <p:cNvPr id="1" name=""/>
        <p:cNvGrpSpPr/>
        <p:nvPr/>
      </p:nvGrpSpPr>
      <p:grpSpPr>
        <a:xfrm>
          <a:off x="0" y="0"/>
          <a:ext cx="0" cy="0"/>
          <a:chOff x="0" y="0"/>
          <a:chExt cx="0" cy="0"/>
        </a:xfrm>
      </p:grpSpPr>
      <p:grpSp>
        <p:nvGrpSpPr>
          <p:cNvPr id="9" name="Group 8"/>
          <p:cNvGrpSpPr/>
          <p:nvPr/>
        </p:nvGrpSpPr>
        <p:grpSpPr>
          <a:xfrm>
            <a:off x="0" y="0"/>
            <a:ext cx="9144000" cy="51435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6216" y="1778000"/>
            <a:ext cx="6619245" cy="1366886"/>
          </a:xfrm>
        </p:spPr>
        <p:txBody>
          <a:bodyPr anchor="b"/>
          <a:lstStyle>
            <a:lvl1pPr algn="l">
              <a:defRPr sz="3000" b="0"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866216" y="3768725"/>
            <a:ext cx="6619244" cy="645300"/>
          </a:xfrm>
        </p:spPr>
        <p:txBody>
          <a:bodyPr anchor="t"/>
          <a:lstStyle>
            <a:lvl1pPr marL="0" indent="0" algn="l">
              <a:buNone/>
              <a:defRPr sz="1500" cap="none">
                <a:solidFill>
                  <a:schemeClr val="accent1">
                    <a:lumMod val="60000"/>
                    <a:lumOff val="4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pPr>
              <a:defRPr/>
            </a:pPr>
            <a:endParaRPr lang="en-US" altLang="zh-CN"/>
          </a:p>
        </p:txBody>
      </p:sp>
      <p:sp>
        <p:nvSpPr>
          <p:cNvPr id="5" name="Footer Placeholder 4"/>
          <p:cNvSpPr>
            <a:spLocks noGrp="1"/>
          </p:cNvSpPr>
          <p:nvPr>
            <p:ph type="ftr" sz="quarter" idx="11"/>
          </p:nvPr>
        </p:nvSpPr>
        <p:spPr/>
        <p:txBody>
          <a:bodyPr/>
          <a:lstStyle/>
          <a:p>
            <a:pPr>
              <a:defRPr/>
            </a:pPr>
            <a:endParaRPr lang="en-US" altLang="zh-CN"/>
          </a:p>
        </p:txBody>
      </p:sp>
      <p:sp>
        <p:nvSpPr>
          <p:cNvPr id="14" name="Rectangle 13"/>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pPr>
              <a:defRPr/>
            </a:pPr>
            <a:fld id="{B29A6C49-FBC1-40D8-A98A-C8CF58227BF1}" type="slidenum">
              <a:rPr lang="en-US" altLang="zh-CN" smtClean="0"/>
              <a:pPr>
                <a:defRPr/>
              </a:pPr>
              <a:t>‹#›</a:t>
            </a:fld>
            <a:endParaRPr lang="en-US" altLang="zh-CN"/>
          </a:p>
        </p:txBody>
      </p:sp>
    </p:spTree>
    <p:extLst>
      <p:ext uri="{BB962C8B-B14F-4D97-AF65-F5344CB8AC3E}">
        <p14:creationId xmlns:p14="http://schemas.microsoft.com/office/powerpoint/2010/main" val="40669515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栏">
    <p:spTree>
      <p:nvGrpSpPr>
        <p:cNvPr id="1" name=""/>
        <p:cNvGrpSpPr/>
        <p:nvPr/>
      </p:nvGrpSpPr>
      <p:grpSpPr>
        <a:xfrm>
          <a:off x="0" y="0"/>
          <a:ext cx="0" cy="0"/>
          <a:chOff x="0" y="0"/>
          <a:chExt cx="0" cy="0"/>
        </a:xfrm>
      </p:grpSpPr>
      <p:sp>
        <p:nvSpPr>
          <p:cNvPr id="2" name="Title 1"/>
          <p:cNvSpPr>
            <a:spLocks noGrp="1"/>
          </p:cNvSpPr>
          <p:nvPr>
            <p:ph type="title"/>
          </p:nvPr>
        </p:nvSpPr>
        <p:spPr>
          <a:xfrm>
            <a:off x="866216" y="730251"/>
            <a:ext cx="6619244" cy="530223"/>
          </a:xfrm>
        </p:spPr>
        <p:txBody>
          <a:bodyPr/>
          <a:lstStyle>
            <a:lvl1pPr>
              <a:defRPr sz="2700"/>
            </a:lvl1pPr>
          </a:lstStyle>
          <a:p>
            <a:r>
              <a:rPr lang="zh-CN" altLang="en-US"/>
              <a:t>单击此处编辑母版标题样式</a:t>
            </a:r>
            <a:endParaRPr lang="en-US" dirty="0"/>
          </a:p>
        </p:txBody>
      </p:sp>
      <p:sp>
        <p:nvSpPr>
          <p:cNvPr id="3" name="Text Placeholder 2"/>
          <p:cNvSpPr>
            <a:spLocks noGrp="1"/>
          </p:cNvSpPr>
          <p:nvPr>
            <p:ph type="body" idx="1"/>
          </p:nvPr>
        </p:nvSpPr>
        <p:spPr>
          <a:xfrm>
            <a:off x="866215" y="1952626"/>
            <a:ext cx="2356409" cy="432197"/>
          </a:xfrm>
        </p:spPr>
        <p:txBody>
          <a:bodyPr anchor="b">
            <a:noAutofit/>
          </a:bodyPr>
          <a:lstStyle>
            <a:lvl1pPr marL="0" indent="0">
              <a:buNone/>
              <a:defRPr sz="1800" b="0">
                <a:solidFill>
                  <a:schemeClr val="accent1">
                    <a:lumMod val="60000"/>
                    <a:lumOff val="4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16" name="Text Placeholder 3"/>
          <p:cNvSpPr>
            <a:spLocks noGrp="1"/>
          </p:cNvSpPr>
          <p:nvPr>
            <p:ph type="body" sz="half" idx="15"/>
          </p:nvPr>
        </p:nvSpPr>
        <p:spPr>
          <a:xfrm>
            <a:off x="866215" y="2384823"/>
            <a:ext cx="2356409" cy="2135470"/>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编辑母版文本样式</a:t>
            </a:r>
          </a:p>
        </p:txBody>
      </p:sp>
      <p:sp>
        <p:nvSpPr>
          <p:cNvPr id="5" name="Text Placeholder 4"/>
          <p:cNvSpPr>
            <a:spLocks noGrp="1"/>
          </p:cNvSpPr>
          <p:nvPr>
            <p:ph type="body" sz="quarter" idx="3"/>
          </p:nvPr>
        </p:nvSpPr>
        <p:spPr>
          <a:xfrm>
            <a:off x="3384541" y="1952625"/>
            <a:ext cx="2360257" cy="432197"/>
          </a:xfrm>
        </p:spPr>
        <p:txBody>
          <a:bodyPr anchor="b">
            <a:noAutofit/>
          </a:bodyPr>
          <a:lstStyle>
            <a:lvl1pPr marL="0" indent="0">
              <a:buNone/>
              <a:defRPr sz="1800" b="0">
                <a:solidFill>
                  <a:schemeClr val="accent1">
                    <a:lumMod val="60000"/>
                    <a:lumOff val="4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19" name="Text Placeholder 3"/>
          <p:cNvSpPr>
            <a:spLocks noGrp="1"/>
          </p:cNvSpPr>
          <p:nvPr>
            <p:ph type="body" sz="half" idx="16"/>
          </p:nvPr>
        </p:nvSpPr>
        <p:spPr>
          <a:xfrm>
            <a:off x="3384541" y="2384823"/>
            <a:ext cx="2360257" cy="2135470"/>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编辑母版文本样式</a:t>
            </a:r>
          </a:p>
        </p:txBody>
      </p:sp>
      <p:sp>
        <p:nvSpPr>
          <p:cNvPr id="14" name="Text Placeholder 4"/>
          <p:cNvSpPr>
            <a:spLocks noGrp="1"/>
          </p:cNvSpPr>
          <p:nvPr>
            <p:ph type="body" sz="quarter" idx="13"/>
          </p:nvPr>
        </p:nvSpPr>
        <p:spPr>
          <a:xfrm>
            <a:off x="5916101" y="1952626"/>
            <a:ext cx="2359298" cy="432197"/>
          </a:xfrm>
        </p:spPr>
        <p:txBody>
          <a:bodyPr anchor="b">
            <a:noAutofit/>
          </a:bodyPr>
          <a:lstStyle>
            <a:lvl1pPr marL="0" indent="0">
              <a:buNone/>
              <a:defRPr sz="1800" b="0">
                <a:solidFill>
                  <a:schemeClr val="accent1">
                    <a:lumMod val="60000"/>
                    <a:lumOff val="4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20" name="Text Placeholder 3"/>
          <p:cNvSpPr>
            <a:spLocks noGrp="1"/>
          </p:cNvSpPr>
          <p:nvPr>
            <p:ph type="body" sz="half" idx="17"/>
          </p:nvPr>
        </p:nvSpPr>
        <p:spPr>
          <a:xfrm>
            <a:off x="5916247" y="2384822"/>
            <a:ext cx="2359152" cy="2135470"/>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编辑母版文本样式</a:t>
            </a:r>
          </a:p>
        </p:txBody>
      </p:sp>
      <p:cxnSp>
        <p:nvCxnSpPr>
          <p:cNvPr id="17" name="Straight Connector 16"/>
          <p:cNvCxnSpPr/>
          <p:nvPr/>
        </p:nvCxnSpPr>
        <p:spPr>
          <a:xfrm>
            <a:off x="3302978" y="1927225"/>
            <a:ext cx="0" cy="261937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29301" y="1927225"/>
            <a:ext cx="0" cy="261937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pPr>
              <a:defRPr/>
            </a:pPr>
            <a:endParaRPr lang="en-US" altLang="zh-CN"/>
          </a:p>
        </p:txBody>
      </p:sp>
      <p:sp>
        <p:nvSpPr>
          <p:cNvPr id="8" name="Footer Placeholder 7"/>
          <p:cNvSpPr>
            <a:spLocks noGrp="1"/>
          </p:cNvSpPr>
          <p:nvPr>
            <p:ph type="ftr" sz="quarter" idx="11"/>
          </p:nvPr>
        </p:nvSpPr>
        <p:spPr/>
        <p:txBody>
          <a:bodyPr/>
          <a:lstStyle/>
          <a:p>
            <a:pPr>
              <a:defRPr/>
            </a:pPr>
            <a:endParaRPr lang="en-US" altLang="zh-CN"/>
          </a:p>
        </p:txBody>
      </p:sp>
      <p:sp>
        <p:nvSpPr>
          <p:cNvPr id="9" name="Slide Number Placeholder 8"/>
          <p:cNvSpPr>
            <a:spLocks noGrp="1"/>
          </p:cNvSpPr>
          <p:nvPr>
            <p:ph type="sldNum" sz="quarter" idx="12"/>
          </p:nvPr>
        </p:nvSpPr>
        <p:spPr/>
        <p:txBody>
          <a:bodyPr/>
          <a:lstStyle/>
          <a:p>
            <a:pPr>
              <a:defRPr/>
            </a:pPr>
            <a:fld id="{B29A6C49-FBC1-40D8-A98A-C8CF58227BF1}" type="slidenum">
              <a:rPr lang="en-US" altLang="zh-CN" smtClean="0"/>
              <a:pPr>
                <a:defRPr/>
              </a:pPr>
              <a:t>‹#›</a:t>
            </a:fld>
            <a:endParaRPr lang="en-US" altLang="zh-CN"/>
          </a:p>
        </p:txBody>
      </p:sp>
    </p:spTree>
    <p:extLst>
      <p:ext uri="{BB962C8B-B14F-4D97-AF65-F5344CB8AC3E}">
        <p14:creationId xmlns:p14="http://schemas.microsoft.com/office/powerpoint/2010/main" val="1107499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图片栏">
    <p:spTree>
      <p:nvGrpSpPr>
        <p:cNvPr id="1" name=""/>
        <p:cNvGrpSpPr/>
        <p:nvPr/>
      </p:nvGrpSpPr>
      <p:grpSpPr>
        <a:xfrm>
          <a:off x="0" y="0"/>
          <a:ext cx="0" cy="0"/>
          <a:chOff x="0" y="0"/>
          <a:chExt cx="0" cy="0"/>
        </a:xfrm>
      </p:grpSpPr>
      <p:sp>
        <p:nvSpPr>
          <p:cNvPr id="2" name="Title 1"/>
          <p:cNvSpPr>
            <a:spLocks noGrp="1"/>
          </p:cNvSpPr>
          <p:nvPr>
            <p:ph type="title"/>
          </p:nvPr>
        </p:nvSpPr>
        <p:spPr>
          <a:xfrm>
            <a:off x="866216" y="730251"/>
            <a:ext cx="6619244" cy="530223"/>
          </a:xfrm>
        </p:spPr>
        <p:txBody>
          <a:bodyPr/>
          <a:lstStyle>
            <a:lvl1pPr>
              <a:defRPr sz="2700"/>
            </a:lvl1pPr>
          </a:lstStyle>
          <a:p>
            <a:r>
              <a:rPr lang="zh-CN" altLang="en-US"/>
              <a:t>单击此处编辑母版标题样式</a:t>
            </a:r>
            <a:endParaRPr lang="en-US" dirty="0"/>
          </a:p>
        </p:txBody>
      </p:sp>
      <p:sp>
        <p:nvSpPr>
          <p:cNvPr id="3" name="Text Placeholder 2"/>
          <p:cNvSpPr>
            <a:spLocks noGrp="1"/>
          </p:cNvSpPr>
          <p:nvPr>
            <p:ph type="body" idx="1"/>
          </p:nvPr>
        </p:nvSpPr>
        <p:spPr>
          <a:xfrm>
            <a:off x="866215" y="3399633"/>
            <a:ext cx="2287829" cy="432197"/>
          </a:xfrm>
        </p:spPr>
        <p:txBody>
          <a:bodyPr anchor="b">
            <a:noAutofit/>
          </a:bodyPr>
          <a:lstStyle>
            <a:lvl1pPr marL="0" indent="0">
              <a:buNone/>
              <a:defRPr sz="1800" b="0">
                <a:solidFill>
                  <a:schemeClr val="accent1">
                    <a:lumMod val="60000"/>
                    <a:lumOff val="4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19" name="Picture Placeholder 2"/>
          <p:cNvSpPr>
            <a:spLocks noGrp="1" noChangeAspect="1"/>
          </p:cNvSpPr>
          <p:nvPr>
            <p:ph type="pic" idx="15"/>
          </p:nvPr>
        </p:nvSpPr>
        <p:spPr>
          <a:xfrm>
            <a:off x="1000915" y="1952625"/>
            <a:ext cx="2018432" cy="1193633"/>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zh-CN" altLang="en-US"/>
              <a:t>单击图标添加图片</a:t>
            </a:r>
            <a:endParaRPr lang="en-US" dirty="0"/>
          </a:p>
        </p:txBody>
      </p:sp>
      <p:sp>
        <p:nvSpPr>
          <p:cNvPr id="22" name="Text Placeholder 3"/>
          <p:cNvSpPr>
            <a:spLocks noGrp="1"/>
          </p:cNvSpPr>
          <p:nvPr>
            <p:ph type="body" sz="half" idx="18"/>
          </p:nvPr>
        </p:nvSpPr>
        <p:spPr>
          <a:xfrm>
            <a:off x="866215" y="3831830"/>
            <a:ext cx="2287829" cy="68846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编辑母版文本样式</a:t>
            </a:r>
          </a:p>
        </p:txBody>
      </p:sp>
      <p:sp>
        <p:nvSpPr>
          <p:cNvPr id="5" name="Text Placeholder 4"/>
          <p:cNvSpPr>
            <a:spLocks noGrp="1"/>
          </p:cNvSpPr>
          <p:nvPr>
            <p:ph type="body" sz="quarter" idx="3"/>
          </p:nvPr>
        </p:nvSpPr>
        <p:spPr>
          <a:xfrm>
            <a:off x="3426649" y="3399634"/>
            <a:ext cx="2287829" cy="432197"/>
          </a:xfrm>
        </p:spPr>
        <p:txBody>
          <a:bodyPr anchor="b">
            <a:noAutofit/>
          </a:bodyPr>
          <a:lstStyle>
            <a:lvl1pPr marL="0" indent="0">
              <a:buNone/>
              <a:defRPr sz="1800" b="0">
                <a:solidFill>
                  <a:schemeClr val="accent1">
                    <a:lumMod val="60000"/>
                    <a:lumOff val="4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1" name="Picture Placeholder 2"/>
          <p:cNvSpPr>
            <a:spLocks noGrp="1" noChangeAspect="1"/>
          </p:cNvSpPr>
          <p:nvPr>
            <p:ph type="pic" idx="21"/>
          </p:nvPr>
        </p:nvSpPr>
        <p:spPr>
          <a:xfrm>
            <a:off x="3561347" y="1952625"/>
            <a:ext cx="2018432" cy="1193633"/>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zh-CN" altLang="en-US"/>
              <a:t>单击图标添加图片</a:t>
            </a:r>
            <a:endParaRPr lang="en-US" dirty="0"/>
          </a:p>
        </p:txBody>
      </p:sp>
      <p:sp>
        <p:nvSpPr>
          <p:cNvPr id="23" name="Text Placeholder 3"/>
          <p:cNvSpPr>
            <a:spLocks noGrp="1"/>
          </p:cNvSpPr>
          <p:nvPr>
            <p:ph type="body" sz="half" idx="19"/>
          </p:nvPr>
        </p:nvSpPr>
        <p:spPr>
          <a:xfrm>
            <a:off x="3427629" y="3831829"/>
            <a:ext cx="2287829" cy="68846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编辑母版文本样式</a:t>
            </a:r>
          </a:p>
        </p:txBody>
      </p:sp>
      <p:sp>
        <p:nvSpPr>
          <p:cNvPr id="14" name="Text Placeholder 4"/>
          <p:cNvSpPr>
            <a:spLocks noGrp="1"/>
          </p:cNvSpPr>
          <p:nvPr>
            <p:ph type="body" sz="quarter" idx="13"/>
          </p:nvPr>
        </p:nvSpPr>
        <p:spPr>
          <a:xfrm>
            <a:off x="5987082" y="3399634"/>
            <a:ext cx="2288321" cy="432197"/>
          </a:xfrm>
        </p:spPr>
        <p:txBody>
          <a:bodyPr anchor="b">
            <a:noAutofit/>
          </a:bodyPr>
          <a:lstStyle>
            <a:lvl1pPr marL="0" indent="0">
              <a:buNone/>
              <a:defRPr sz="1800" b="0">
                <a:solidFill>
                  <a:schemeClr val="accent1">
                    <a:lumMod val="60000"/>
                    <a:lumOff val="4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2" name="Picture Placeholder 2"/>
          <p:cNvSpPr>
            <a:spLocks noGrp="1" noChangeAspect="1"/>
          </p:cNvSpPr>
          <p:nvPr>
            <p:ph type="pic" idx="22"/>
          </p:nvPr>
        </p:nvSpPr>
        <p:spPr>
          <a:xfrm>
            <a:off x="6122273" y="1952625"/>
            <a:ext cx="2018432" cy="1193633"/>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zh-CN" altLang="en-US"/>
              <a:t>单击图标添加图片</a:t>
            </a:r>
            <a:endParaRPr lang="en-US" dirty="0"/>
          </a:p>
        </p:txBody>
      </p:sp>
      <p:sp>
        <p:nvSpPr>
          <p:cNvPr id="24" name="Text Placeholder 3"/>
          <p:cNvSpPr>
            <a:spLocks noGrp="1"/>
          </p:cNvSpPr>
          <p:nvPr>
            <p:ph type="body" sz="half" idx="20"/>
          </p:nvPr>
        </p:nvSpPr>
        <p:spPr>
          <a:xfrm>
            <a:off x="5987081" y="3831828"/>
            <a:ext cx="2288322" cy="68846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编辑母版文本样式</a:t>
            </a:r>
          </a:p>
        </p:txBody>
      </p:sp>
      <p:cxnSp>
        <p:nvCxnSpPr>
          <p:cNvPr id="43" name="Straight Connector 42"/>
          <p:cNvCxnSpPr/>
          <p:nvPr/>
        </p:nvCxnSpPr>
        <p:spPr>
          <a:xfrm>
            <a:off x="3304373" y="1927225"/>
            <a:ext cx="0" cy="261937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5848352" y="1927225"/>
            <a:ext cx="0" cy="261937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pPr>
              <a:defRPr/>
            </a:pPr>
            <a:endParaRPr lang="en-US" altLang="zh-CN"/>
          </a:p>
        </p:txBody>
      </p:sp>
      <p:sp>
        <p:nvSpPr>
          <p:cNvPr id="8" name="Footer Placeholder 7"/>
          <p:cNvSpPr>
            <a:spLocks noGrp="1"/>
          </p:cNvSpPr>
          <p:nvPr>
            <p:ph type="ftr" sz="quarter" idx="11"/>
          </p:nvPr>
        </p:nvSpPr>
        <p:spPr>
          <a:xfrm>
            <a:off x="420833" y="4793879"/>
            <a:ext cx="2733212" cy="228601"/>
          </a:xfrm>
        </p:spPr>
        <p:txBody>
          <a:bodyPr/>
          <a:lstStyle/>
          <a:p>
            <a:pPr>
              <a:defRPr/>
            </a:pPr>
            <a:endParaRPr lang="en-US" altLang="zh-CN"/>
          </a:p>
        </p:txBody>
      </p:sp>
      <p:sp>
        <p:nvSpPr>
          <p:cNvPr id="9" name="Slide Number Placeholder 8"/>
          <p:cNvSpPr>
            <a:spLocks noGrp="1"/>
          </p:cNvSpPr>
          <p:nvPr>
            <p:ph type="sldNum" sz="quarter" idx="12"/>
          </p:nvPr>
        </p:nvSpPr>
        <p:spPr/>
        <p:txBody>
          <a:bodyPr/>
          <a:lstStyle/>
          <a:p>
            <a:pPr>
              <a:defRPr/>
            </a:pPr>
            <a:fld id="{B29A6C49-FBC1-40D8-A98A-C8CF58227BF1}" type="slidenum">
              <a:rPr lang="en-US" altLang="zh-CN" smtClean="0"/>
              <a:pPr>
                <a:defRPr/>
              </a:pPr>
              <a:t>‹#›</a:t>
            </a:fld>
            <a:endParaRPr lang="en-US" altLang="zh-CN"/>
          </a:p>
        </p:txBody>
      </p:sp>
    </p:spTree>
    <p:extLst>
      <p:ext uri="{BB962C8B-B14F-4D97-AF65-F5344CB8AC3E}">
        <p14:creationId xmlns:p14="http://schemas.microsoft.com/office/powerpoint/2010/main" val="1806846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866216" y="730251"/>
            <a:ext cx="6619244" cy="530223"/>
          </a:xfr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66216" y="1952625"/>
            <a:ext cx="6619244" cy="2562225"/>
          </a:xfrm>
        </p:spPr>
        <p:txBody>
          <a:bodyPr vert="eaVert" anchor="t" anchorCtr="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021580" y="4793879"/>
            <a:ext cx="742949" cy="228599"/>
          </a:xfrm>
        </p:spPr>
        <p:txBody>
          <a:bodyPr/>
          <a:lstStyle/>
          <a:p>
            <a:pPr>
              <a:defRPr/>
            </a:pPr>
            <a:endParaRPr lang="en-US" altLang="zh-CN"/>
          </a:p>
        </p:txBody>
      </p:sp>
      <p:sp>
        <p:nvSpPr>
          <p:cNvPr id="5" name="Footer Placeholder 4"/>
          <p:cNvSpPr>
            <a:spLocks noGrp="1"/>
          </p:cNvSpPr>
          <p:nvPr>
            <p:ph type="ftr" sz="quarter" idx="11"/>
          </p:nvPr>
        </p:nvSpPr>
        <p:spPr/>
        <p:txBody>
          <a:bodyPr/>
          <a:lstStyle/>
          <a:p>
            <a:pPr>
              <a:defRPr/>
            </a:pPr>
            <a:endParaRPr lang="en-US" altLang="zh-CN"/>
          </a:p>
        </p:txBody>
      </p:sp>
      <p:sp>
        <p:nvSpPr>
          <p:cNvPr id="6" name="Slide Number Placeholder 5"/>
          <p:cNvSpPr>
            <a:spLocks noGrp="1"/>
          </p:cNvSpPr>
          <p:nvPr>
            <p:ph type="sldNum" sz="quarter" idx="12"/>
          </p:nvPr>
        </p:nvSpPr>
        <p:spPr/>
        <p:txBody>
          <a:bodyPr/>
          <a:lstStyle/>
          <a:p>
            <a:pPr>
              <a:defRPr/>
            </a:pPr>
            <a:fld id="{63CA1E36-D4A5-445F-9E50-3F61A5D5150E}" type="slidenum">
              <a:rPr lang="en-US" altLang="zh-CN" smtClean="0"/>
              <a:pPr>
                <a:defRPr/>
              </a:pPr>
              <a:t>‹#›</a:t>
            </a:fld>
            <a:endParaRPr lang="en-US" altLang="zh-CN"/>
          </a:p>
        </p:txBody>
      </p:sp>
    </p:spTree>
    <p:extLst>
      <p:ext uri="{BB962C8B-B14F-4D97-AF65-F5344CB8AC3E}">
        <p14:creationId xmlns:p14="http://schemas.microsoft.com/office/powerpoint/2010/main" val="30025883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竖排标题与文本">
    <p:spTree>
      <p:nvGrpSpPr>
        <p:cNvPr id="1" name=""/>
        <p:cNvGrpSpPr/>
        <p:nvPr/>
      </p:nvGrpSpPr>
      <p:grpSpPr>
        <a:xfrm>
          <a:off x="0" y="0"/>
          <a:ext cx="0" cy="0"/>
          <a:chOff x="0" y="0"/>
          <a:chExt cx="0" cy="0"/>
        </a:xfrm>
      </p:grpSpPr>
      <p:grpSp>
        <p:nvGrpSpPr>
          <p:cNvPr id="9" name="Group 8"/>
          <p:cNvGrpSpPr/>
          <p:nvPr/>
        </p:nvGrpSpPr>
        <p:grpSpPr>
          <a:xfrm>
            <a:off x="0" y="0"/>
            <a:ext cx="9144000" cy="51435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6438927" y="958850"/>
            <a:ext cx="1057474" cy="3561443"/>
          </a:xfrm>
        </p:spPr>
        <p:txBody>
          <a:bodyPr vert="eaVert" anchor="b" anchorCtr="0"/>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66216" y="958850"/>
            <a:ext cx="4692019" cy="3561443"/>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7989829" y="4793879"/>
            <a:ext cx="744101" cy="228599"/>
          </a:xfrm>
        </p:spPr>
        <p:txBody>
          <a:bodyPr/>
          <a:lstStyle/>
          <a:p>
            <a:pPr>
              <a:defRPr/>
            </a:pPr>
            <a:endParaRPr lang="en-US" altLang="zh-CN"/>
          </a:p>
        </p:txBody>
      </p:sp>
      <p:sp>
        <p:nvSpPr>
          <p:cNvPr id="5" name="Footer Placeholder 4"/>
          <p:cNvSpPr>
            <a:spLocks noGrp="1"/>
          </p:cNvSpPr>
          <p:nvPr>
            <p:ph type="ftr" sz="quarter" idx="11"/>
          </p:nvPr>
        </p:nvSpPr>
        <p:spPr/>
        <p:txBody>
          <a:bodyPr/>
          <a:lstStyle/>
          <a:p>
            <a:pPr>
              <a:defRPr/>
            </a:pPr>
            <a:endParaRPr lang="en-US" altLang="zh-CN"/>
          </a:p>
        </p:txBody>
      </p:sp>
      <p:sp>
        <p:nvSpPr>
          <p:cNvPr id="14" name="Rectangle 13"/>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pPr>
              <a:defRPr/>
            </a:pPr>
            <a:fld id="{B29A6C49-FBC1-40D8-A98A-C8CF58227BF1}" type="slidenum">
              <a:rPr lang="en-US" altLang="zh-CN" smtClean="0"/>
              <a:pPr>
                <a:defRPr/>
              </a:pPr>
              <a:t>‹#›</a:t>
            </a:fld>
            <a:endParaRPr lang="en-US" altLang="zh-CN"/>
          </a:p>
        </p:txBody>
      </p:sp>
    </p:spTree>
    <p:extLst>
      <p:ext uri="{BB962C8B-B14F-4D97-AF65-F5344CB8AC3E}">
        <p14:creationId xmlns:p14="http://schemas.microsoft.com/office/powerpoint/2010/main" val="2880209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9144000" cy="51435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866216" y="730251"/>
            <a:ext cx="6571060" cy="530223"/>
          </a:xfrm>
          <a:prstGeom prst="rect">
            <a:avLst/>
          </a:prstGeom>
        </p:spPr>
        <p:txBody>
          <a:bodyPr vert="horz" lIns="91440" tIns="45720" rIns="91440" bIns="45720" rtlCol="0" anchor="ctr">
            <a:no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66216" y="1952625"/>
            <a:ext cx="6571060" cy="2562225"/>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7989829" y="4793879"/>
            <a:ext cx="742949" cy="228599"/>
          </a:xfrm>
          <a:prstGeom prst="rect">
            <a:avLst/>
          </a:prstGeom>
        </p:spPr>
        <p:txBody>
          <a:bodyPr vert="horz" lIns="91440" tIns="45720" rIns="91440" bIns="45720" rtlCol="0" anchor="ctr"/>
          <a:lstStyle>
            <a:lvl1pPr algn="r">
              <a:defRPr sz="750" b="1" i="0">
                <a:solidFill>
                  <a:schemeClr val="accent1"/>
                </a:solidFill>
              </a:defRPr>
            </a:lvl1pPr>
          </a:lstStyle>
          <a:p>
            <a:pPr>
              <a:defRPr/>
            </a:pPr>
            <a:endParaRPr lang="en-US" altLang="zh-CN"/>
          </a:p>
        </p:txBody>
      </p:sp>
      <p:sp>
        <p:nvSpPr>
          <p:cNvPr id="5" name="Footer Placeholder 4"/>
          <p:cNvSpPr>
            <a:spLocks noGrp="1"/>
          </p:cNvSpPr>
          <p:nvPr>
            <p:ph type="ftr" sz="quarter" idx="3"/>
          </p:nvPr>
        </p:nvSpPr>
        <p:spPr>
          <a:xfrm>
            <a:off x="420833" y="4793879"/>
            <a:ext cx="2894846" cy="228601"/>
          </a:xfrm>
          <a:prstGeom prst="rect">
            <a:avLst/>
          </a:prstGeom>
        </p:spPr>
        <p:txBody>
          <a:bodyPr vert="horz" lIns="91440" tIns="45720" rIns="91440" bIns="45720" rtlCol="0" anchor="ctr"/>
          <a:lstStyle>
            <a:lvl1pPr algn="l">
              <a:defRPr sz="750" b="1" i="0">
                <a:solidFill>
                  <a:schemeClr val="accent1"/>
                </a:solidFill>
              </a:defRPr>
            </a:lvl1pPr>
          </a:lstStyle>
          <a:p>
            <a:pPr>
              <a:defRPr/>
            </a:pPr>
            <a:endParaRPr lang="en-US" altLang="zh-CN"/>
          </a:p>
        </p:txBody>
      </p:sp>
      <p:sp>
        <p:nvSpPr>
          <p:cNvPr id="21" name="Rectangle 20"/>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7764406" y="221797"/>
            <a:ext cx="628649" cy="575765"/>
          </a:xfrm>
          <a:prstGeom prst="rect">
            <a:avLst/>
          </a:prstGeom>
        </p:spPr>
        <p:txBody>
          <a:bodyPr vert="horz" lIns="91440" tIns="45720" rIns="91440" bIns="45720" rtlCol="0" anchor="b"/>
          <a:lstStyle>
            <a:lvl1pPr algn="ctr">
              <a:defRPr sz="2100" b="0" i="0">
                <a:solidFill>
                  <a:schemeClr val="bg1"/>
                </a:solidFill>
              </a:defRPr>
            </a:lvl1pPr>
          </a:lstStyle>
          <a:p>
            <a:pPr>
              <a:defRPr/>
            </a:pPr>
            <a:fld id="{B29A6C49-FBC1-40D8-A98A-C8CF58227BF1}" type="slidenum">
              <a:rPr lang="en-US" altLang="zh-CN" smtClean="0"/>
              <a:pPr>
                <a:defRPr/>
              </a:pPr>
              <a:t>‹#›</a:t>
            </a:fld>
            <a:endParaRPr lang="en-US" altLang="zh-CN"/>
          </a:p>
        </p:txBody>
      </p:sp>
    </p:spTree>
    <p:extLst>
      <p:ext uri="{BB962C8B-B14F-4D97-AF65-F5344CB8AC3E}">
        <p14:creationId xmlns:p14="http://schemas.microsoft.com/office/powerpoint/2010/main" val="1710144869"/>
      </p:ext>
    </p:extLst>
  </p:cSld>
  <p:clrMap bg1="lt1" tx1="dk1" bg2="lt2" tx2="dk2" accent1="accent1" accent2="accent2" accent3="accent3" accent4="accent4" accent5="accent5" accent6="accent6" hlink="hlink" folHlink="folHlink"/>
  <p:sldLayoutIdLst>
    <p:sldLayoutId id="2147483899" r:id="rId1"/>
    <p:sldLayoutId id="2147483900" r:id="rId2"/>
    <p:sldLayoutId id="2147483901" r:id="rId3"/>
    <p:sldLayoutId id="2147483902" r:id="rId4"/>
    <p:sldLayoutId id="2147483903" r:id="rId5"/>
    <p:sldLayoutId id="2147483904" r:id="rId6"/>
    <p:sldLayoutId id="2147483905" r:id="rId7"/>
    <p:sldLayoutId id="2147483906" r:id="rId8"/>
    <p:sldLayoutId id="2147483907" r:id="rId9"/>
    <p:sldLayoutId id="2147483908" r:id="rId10"/>
    <p:sldLayoutId id="2147483909" r:id="rId11"/>
    <p:sldLayoutId id="2147483910" r:id="rId12"/>
    <p:sldLayoutId id="2147483911" r:id="rId13"/>
    <p:sldLayoutId id="2147483912" r:id="rId14"/>
    <p:sldLayoutId id="2147483913" r:id="rId15"/>
    <p:sldLayoutId id="2147483914" r:id="rId16"/>
    <p:sldLayoutId id="2147483915" r:id="rId17"/>
  </p:sldLayoutIdLst>
  <p:txStyles>
    <p:titleStyle>
      <a:lvl1pPr algn="l" defTabSz="342900" rtl="0" eaLnBrk="1" latinLnBrk="0" hangingPunct="1">
        <a:spcBef>
          <a:spcPct val="0"/>
        </a:spcBef>
        <a:buNone/>
        <a:defRPr sz="27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b="0" i="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b="0" i="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56951" y="483518"/>
            <a:ext cx="8291513" cy="3168352"/>
          </a:xfrm>
        </p:spPr>
        <p:txBody>
          <a:bodyPr/>
          <a:lstStyle/>
          <a:p>
            <a:pPr eaLnBrk="1" hangingPunct="1">
              <a:defRPr/>
            </a:pPr>
            <a:r>
              <a:rPr lang="en-US" altLang="zh-CN" sz="4800" b="1" dirty="0">
                <a:latin typeface="+mn-ea"/>
                <a:ea typeface="+mn-ea"/>
              </a:rPr>
              <a:t>《</a:t>
            </a:r>
            <a:r>
              <a:rPr lang="zh-CN" altLang="en-US" sz="4800" b="1" dirty="0">
                <a:latin typeface="+mn-ea"/>
                <a:ea typeface="+mn-ea"/>
              </a:rPr>
              <a:t>广东省水利水电工程营业税改征增值税计价依据调整实施意见</a:t>
            </a:r>
            <a:r>
              <a:rPr lang="en-US" altLang="zh-CN" sz="4800" b="1" dirty="0">
                <a:latin typeface="+mn-ea"/>
                <a:ea typeface="+mn-ea"/>
              </a:rPr>
              <a:t>》</a:t>
            </a:r>
            <a:r>
              <a:rPr lang="zh-CN" altLang="en-US" sz="4800" b="1" dirty="0">
                <a:latin typeface="+mn-ea"/>
                <a:ea typeface="+mn-ea"/>
              </a:rPr>
              <a:t>解读</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ChangeArrowheads="1"/>
          </p:cNvSpPr>
          <p:nvPr>
            <p:ph idx="1"/>
          </p:nvPr>
        </p:nvSpPr>
        <p:spPr/>
        <p:txBody>
          <a:bodyPr>
            <a:normAutofit fontScale="92500" lnSpcReduction="10000"/>
          </a:bodyPr>
          <a:lstStyle/>
          <a:p>
            <a:pPr eaLnBrk="1" hangingPunct="1">
              <a:defRPr/>
            </a:pPr>
            <a:r>
              <a:rPr lang="en-US" altLang="zh-CN" sz="2800" dirty="0">
                <a:latin typeface="+mn-ea"/>
              </a:rPr>
              <a:t>2016</a:t>
            </a:r>
            <a:r>
              <a:rPr lang="zh-CN" altLang="en-US" sz="2800" dirty="0">
                <a:latin typeface="+mn-ea"/>
              </a:rPr>
              <a:t>年</a:t>
            </a:r>
            <a:r>
              <a:rPr lang="en-US" altLang="zh-CN" sz="2800" dirty="0">
                <a:latin typeface="+mn-ea"/>
              </a:rPr>
              <a:t>7</a:t>
            </a:r>
            <a:r>
              <a:rPr lang="zh-CN" altLang="en-US" sz="2800" dirty="0">
                <a:latin typeface="+mn-ea"/>
              </a:rPr>
              <a:t>月</a:t>
            </a:r>
            <a:r>
              <a:rPr lang="en-US" altLang="zh-CN" sz="2800" dirty="0">
                <a:latin typeface="+mn-ea"/>
              </a:rPr>
              <a:t>13</a:t>
            </a:r>
            <a:r>
              <a:rPr lang="zh-CN" altLang="en-US" sz="2800" dirty="0">
                <a:latin typeface="+mn-ea"/>
              </a:rPr>
              <a:t>日印发</a:t>
            </a:r>
          </a:p>
          <a:p>
            <a:pPr eaLnBrk="1" hangingPunct="1">
              <a:defRPr/>
            </a:pPr>
            <a:r>
              <a:rPr lang="zh-CN" altLang="en-US" sz="2800" dirty="0">
                <a:latin typeface="+mn-ea"/>
              </a:rPr>
              <a:t>广东省水利厅</a:t>
            </a:r>
          </a:p>
          <a:p>
            <a:pPr eaLnBrk="1" hangingPunct="1">
              <a:defRPr/>
            </a:pPr>
            <a:r>
              <a:rPr lang="zh-CN" altLang="en-US" sz="2800" dirty="0">
                <a:latin typeface="+mn-ea"/>
              </a:rPr>
              <a:t>粤水建管</a:t>
            </a:r>
            <a:r>
              <a:rPr lang="en-US" altLang="zh-CN" sz="2800" dirty="0">
                <a:latin typeface="+mn-ea"/>
              </a:rPr>
              <a:t>〔2016〕40</a:t>
            </a:r>
            <a:r>
              <a:rPr lang="zh-CN" altLang="en-US" sz="2800" dirty="0">
                <a:latin typeface="+mn-ea"/>
              </a:rPr>
              <a:t>号文件</a:t>
            </a:r>
          </a:p>
          <a:p>
            <a:pPr eaLnBrk="1" hangingPunct="1">
              <a:defRPr/>
            </a:pPr>
            <a:r>
              <a:rPr lang="zh-CN" altLang="en-US" sz="2800" dirty="0">
                <a:latin typeface="+mn-ea"/>
              </a:rPr>
              <a:t>广东省水利厅关于印发</a:t>
            </a:r>
            <a:r>
              <a:rPr lang="en-US" altLang="zh-CN" sz="2800" dirty="0">
                <a:latin typeface="+mn-ea"/>
              </a:rPr>
              <a:t>《</a:t>
            </a:r>
            <a:r>
              <a:rPr lang="zh-CN" altLang="en-US" sz="2800" dirty="0">
                <a:latin typeface="+mn-ea"/>
              </a:rPr>
              <a:t>广东省水利水电工程营业税改征增值税后计价依据调整实施意见</a:t>
            </a:r>
            <a:r>
              <a:rPr lang="en-US" altLang="zh-CN" sz="2800" dirty="0">
                <a:latin typeface="+mn-ea"/>
              </a:rPr>
              <a:t>》</a:t>
            </a:r>
            <a:r>
              <a:rPr lang="zh-CN" altLang="en-US" sz="2800" dirty="0">
                <a:latin typeface="+mn-ea"/>
              </a:rPr>
              <a:t>的通知 </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defRPr/>
            </a:pPr>
            <a:r>
              <a:rPr lang="zh-CN" altLang="en-US" sz="4800" b="1" dirty="0"/>
              <a:t>一、适用范围</a:t>
            </a:r>
          </a:p>
        </p:txBody>
      </p:sp>
      <p:sp>
        <p:nvSpPr>
          <p:cNvPr id="63491" name="Rectangle 3"/>
          <p:cNvSpPr>
            <a:spLocks noGrp="1" noChangeArrowheads="1"/>
          </p:cNvSpPr>
          <p:nvPr>
            <p:ph idx="1"/>
          </p:nvPr>
        </p:nvSpPr>
        <p:spPr/>
        <p:txBody>
          <a:bodyPr/>
          <a:lstStyle/>
          <a:p>
            <a:pPr eaLnBrk="1" hangingPunct="1">
              <a:defRPr/>
            </a:pPr>
            <a:r>
              <a:rPr lang="zh-CN" altLang="en-US" sz="2800" dirty="0">
                <a:latin typeface="+mn-ea"/>
              </a:rPr>
              <a:t>广东省行政区域内 </a:t>
            </a:r>
          </a:p>
          <a:p>
            <a:pPr eaLnBrk="1" hangingPunct="1">
              <a:defRPr/>
            </a:pPr>
            <a:r>
              <a:rPr lang="zh-CN" altLang="en-US" sz="2800" dirty="0">
                <a:latin typeface="+mn-ea"/>
              </a:rPr>
              <a:t>执行广东省水利厅颁发的</a:t>
            </a:r>
            <a:r>
              <a:rPr lang="en-US" altLang="zh-CN" sz="2800" dirty="0">
                <a:latin typeface="+mn-ea"/>
              </a:rPr>
              <a:t>《</a:t>
            </a:r>
            <a:r>
              <a:rPr lang="zh-CN" altLang="en-US" sz="2800" dirty="0">
                <a:latin typeface="+mn-ea"/>
              </a:rPr>
              <a:t>关于发布我省水利水电工程系列定额与相应编制规定的通知</a:t>
            </a:r>
            <a:r>
              <a:rPr lang="en-US" altLang="zh-CN" sz="2800" dirty="0">
                <a:latin typeface="+mn-ea"/>
              </a:rPr>
              <a:t>》</a:t>
            </a:r>
            <a:r>
              <a:rPr lang="zh-CN" altLang="en-US" sz="2800" dirty="0">
                <a:latin typeface="+mn-ea"/>
              </a:rPr>
              <a:t>（粤水基</a:t>
            </a:r>
            <a:r>
              <a:rPr lang="en-US" altLang="zh-CN" sz="2800" dirty="0">
                <a:latin typeface="+mn-ea"/>
              </a:rPr>
              <a:t>【2006】2</a:t>
            </a:r>
            <a:r>
              <a:rPr lang="zh-CN" altLang="en-US" sz="2800" dirty="0">
                <a:latin typeface="+mn-ea"/>
              </a:rPr>
              <a:t>号）</a:t>
            </a:r>
          </a:p>
          <a:p>
            <a:pPr eaLnBrk="1" hangingPunct="1">
              <a:defRPr/>
            </a:pPr>
            <a:r>
              <a:rPr lang="zh-CN" altLang="en-US" sz="2800" dirty="0">
                <a:latin typeface="+mn-ea"/>
              </a:rPr>
              <a:t>粤水建管</a:t>
            </a:r>
            <a:r>
              <a:rPr lang="en-US" altLang="zh-CN" sz="2800" dirty="0">
                <a:latin typeface="+mn-ea"/>
              </a:rPr>
              <a:t>〔2009〕462</a:t>
            </a:r>
            <a:r>
              <a:rPr lang="zh-CN" altLang="en-US" sz="2800" dirty="0">
                <a:latin typeface="+mn-ea"/>
              </a:rPr>
              <a:t>号 </a:t>
            </a:r>
          </a:p>
          <a:p>
            <a:pPr eaLnBrk="1" hangingPunct="1">
              <a:defRPr/>
            </a:pPr>
            <a:endParaRPr lang="zh-CN" altLang="en-US" sz="2800" dirty="0">
              <a:latin typeface="+mn-ea"/>
            </a:endParaRPr>
          </a:p>
          <a:p>
            <a:pPr eaLnBrk="1" hangingPunct="1">
              <a:defRPr/>
            </a:pPr>
            <a:endParaRPr lang="en-US" altLang="zh-CN" sz="2800" dirty="0">
              <a:latin typeface="+mn-ea"/>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p:txBody>
          <a:bodyPr/>
          <a:lstStyle/>
          <a:p>
            <a:pPr eaLnBrk="1" hangingPunct="1">
              <a:defRPr/>
            </a:pPr>
            <a:r>
              <a:rPr lang="zh-CN" altLang="en-US" sz="4800" b="1" dirty="0"/>
              <a:t>一、适用范围</a:t>
            </a:r>
          </a:p>
        </p:txBody>
      </p:sp>
      <p:sp>
        <p:nvSpPr>
          <p:cNvPr id="64515" name="Rectangle 3"/>
          <p:cNvSpPr>
            <a:spLocks noGrp="1" noChangeArrowheads="1"/>
          </p:cNvSpPr>
          <p:nvPr>
            <p:ph idx="1"/>
          </p:nvPr>
        </p:nvSpPr>
        <p:spPr/>
        <p:txBody>
          <a:bodyPr/>
          <a:lstStyle/>
          <a:p>
            <a:pPr eaLnBrk="1" hangingPunct="1">
              <a:defRPr/>
            </a:pPr>
            <a:r>
              <a:rPr lang="zh-CN" altLang="en-US" sz="2800" dirty="0">
                <a:latin typeface="+mn-ea"/>
              </a:rPr>
              <a:t>粤水建管</a:t>
            </a:r>
            <a:r>
              <a:rPr lang="en-US" altLang="zh-CN" sz="2800" dirty="0">
                <a:latin typeface="+mn-ea"/>
              </a:rPr>
              <a:t>〔2013〕88</a:t>
            </a:r>
            <a:r>
              <a:rPr lang="zh-CN" altLang="en-US" sz="2800" dirty="0">
                <a:latin typeface="+mn-ea"/>
              </a:rPr>
              <a:t>号</a:t>
            </a:r>
          </a:p>
          <a:p>
            <a:pPr eaLnBrk="1" hangingPunct="1">
              <a:defRPr/>
            </a:pPr>
            <a:r>
              <a:rPr lang="en-US" altLang="zh-CN" sz="2800" dirty="0">
                <a:latin typeface="+mn-ea"/>
              </a:rPr>
              <a:t>2013</a:t>
            </a:r>
            <a:r>
              <a:rPr lang="zh-CN" altLang="en-US" sz="2800" dirty="0">
                <a:latin typeface="+mn-ea"/>
              </a:rPr>
              <a:t>年我省发布的</a:t>
            </a:r>
            <a:r>
              <a:rPr lang="en-US" altLang="zh-CN" sz="2800" dirty="0">
                <a:latin typeface="+mn-ea"/>
              </a:rPr>
              <a:t>《</a:t>
            </a:r>
            <a:r>
              <a:rPr lang="zh-CN" altLang="en-US" sz="2800" dirty="0">
                <a:latin typeface="+mn-ea"/>
              </a:rPr>
              <a:t>补充定额</a:t>
            </a:r>
            <a:r>
              <a:rPr lang="en-US" altLang="zh-CN" sz="2800" dirty="0">
                <a:latin typeface="+mn-ea"/>
              </a:rPr>
              <a:t>》</a:t>
            </a:r>
            <a:r>
              <a:rPr lang="zh-CN" altLang="en-US" sz="2800" dirty="0">
                <a:latin typeface="+mn-ea"/>
              </a:rPr>
              <a:t>等</a:t>
            </a:r>
          </a:p>
          <a:p>
            <a:pPr eaLnBrk="1" hangingPunct="1">
              <a:defRPr/>
            </a:pPr>
            <a:r>
              <a:rPr lang="zh-CN" altLang="en-US" sz="2800" dirty="0">
                <a:latin typeface="+mn-ea"/>
              </a:rPr>
              <a:t>投资估算、设计概算 </a:t>
            </a:r>
          </a:p>
          <a:p>
            <a:pPr eaLnBrk="1" hangingPunct="1">
              <a:defRPr/>
            </a:pPr>
            <a:r>
              <a:rPr lang="zh-CN" altLang="en-US" sz="2800" dirty="0">
                <a:latin typeface="+mn-ea"/>
              </a:rPr>
              <a:t>其他阶段可参照执行 </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p:txBody>
          <a:bodyPr/>
          <a:lstStyle/>
          <a:p>
            <a:pPr eaLnBrk="1" hangingPunct="1">
              <a:defRPr/>
            </a:pPr>
            <a:r>
              <a:rPr lang="zh-CN" altLang="en-US" sz="4800" b="1" dirty="0"/>
              <a:t>二、调整依据</a:t>
            </a:r>
          </a:p>
        </p:txBody>
      </p:sp>
      <p:sp>
        <p:nvSpPr>
          <p:cNvPr id="178179" name="Rectangle 3"/>
          <p:cNvSpPr>
            <a:spLocks noGrp="1" noChangeArrowheads="1"/>
          </p:cNvSpPr>
          <p:nvPr>
            <p:ph idx="1"/>
          </p:nvPr>
        </p:nvSpPr>
        <p:spPr/>
        <p:txBody>
          <a:bodyPr>
            <a:normAutofit fontScale="85000" lnSpcReduction="20000"/>
          </a:bodyPr>
          <a:lstStyle/>
          <a:p>
            <a:pPr eaLnBrk="1" hangingPunct="1">
              <a:lnSpc>
                <a:spcPct val="90000"/>
              </a:lnSpc>
              <a:defRPr/>
            </a:pPr>
            <a:r>
              <a:rPr lang="en-US" altLang="zh-CN" sz="2800" dirty="0">
                <a:latin typeface="+mj-ea"/>
                <a:ea typeface="+mj-ea"/>
              </a:rPr>
              <a:t>《</a:t>
            </a:r>
            <a:r>
              <a:rPr lang="zh-CN" altLang="en-US" sz="2800" dirty="0">
                <a:latin typeface="+mj-ea"/>
                <a:ea typeface="+mj-ea"/>
              </a:rPr>
              <a:t>关于全面推开营业税改征增值税试点的通知</a:t>
            </a:r>
            <a:r>
              <a:rPr lang="en-US" altLang="zh-CN" sz="2800" dirty="0">
                <a:latin typeface="+mj-ea"/>
                <a:ea typeface="+mj-ea"/>
              </a:rPr>
              <a:t>》</a:t>
            </a:r>
            <a:r>
              <a:rPr lang="zh-CN" altLang="en-US" sz="2800" dirty="0">
                <a:latin typeface="+mj-ea"/>
                <a:ea typeface="+mj-ea"/>
              </a:rPr>
              <a:t>（财税</a:t>
            </a:r>
            <a:r>
              <a:rPr lang="en-US" altLang="zh-CN" sz="2800" dirty="0">
                <a:latin typeface="+mj-ea"/>
                <a:ea typeface="+mj-ea"/>
              </a:rPr>
              <a:t>[2016] 36</a:t>
            </a:r>
            <a:r>
              <a:rPr lang="zh-CN" altLang="en-US" sz="2800" dirty="0">
                <a:latin typeface="+mj-ea"/>
                <a:ea typeface="+mj-ea"/>
              </a:rPr>
              <a:t>号）</a:t>
            </a:r>
          </a:p>
          <a:p>
            <a:pPr eaLnBrk="1" hangingPunct="1">
              <a:lnSpc>
                <a:spcPct val="90000"/>
              </a:lnSpc>
              <a:defRPr/>
            </a:pPr>
            <a:r>
              <a:rPr lang="en-US" altLang="zh-CN" sz="2800" dirty="0">
                <a:latin typeface="+mj-ea"/>
                <a:ea typeface="+mj-ea"/>
              </a:rPr>
              <a:t>《</a:t>
            </a:r>
            <a:r>
              <a:rPr lang="zh-CN" altLang="en-US" sz="2800" dirty="0">
                <a:latin typeface="+mj-ea"/>
                <a:ea typeface="+mj-ea"/>
              </a:rPr>
              <a:t>营业税改征增值税试点方案</a:t>
            </a:r>
            <a:r>
              <a:rPr lang="en-US" altLang="zh-CN" sz="2800" dirty="0">
                <a:latin typeface="+mj-ea"/>
                <a:ea typeface="+mj-ea"/>
              </a:rPr>
              <a:t>》</a:t>
            </a:r>
            <a:r>
              <a:rPr lang="zh-CN" altLang="en-US" sz="2800" dirty="0">
                <a:latin typeface="+mj-ea"/>
                <a:ea typeface="+mj-ea"/>
              </a:rPr>
              <a:t>（财税</a:t>
            </a:r>
            <a:r>
              <a:rPr lang="en-US" altLang="zh-CN" sz="2800" dirty="0">
                <a:latin typeface="+mj-ea"/>
                <a:ea typeface="+mj-ea"/>
              </a:rPr>
              <a:t>[2011] 110</a:t>
            </a:r>
            <a:r>
              <a:rPr lang="zh-CN" altLang="en-US" sz="2800" dirty="0">
                <a:latin typeface="+mj-ea"/>
                <a:ea typeface="+mj-ea"/>
              </a:rPr>
              <a:t>号） </a:t>
            </a:r>
          </a:p>
          <a:p>
            <a:pPr eaLnBrk="1" hangingPunct="1">
              <a:lnSpc>
                <a:spcPct val="90000"/>
              </a:lnSpc>
              <a:defRPr/>
            </a:pPr>
            <a:r>
              <a:rPr lang="en-US" altLang="zh-CN" sz="2800" dirty="0">
                <a:latin typeface="+mj-ea"/>
                <a:ea typeface="+mj-ea"/>
              </a:rPr>
              <a:t>《</a:t>
            </a:r>
            <a:r>
              <a:rPr lang="zh-CN" altLang="en-US" sz="2800" dirty="0">
                <a:latin typeface="+mj-ea"/>
                <a:ea typeface="+mj-ea"/>
              </a:rPr>
              <a:t>关于简并增值税征收率政策的通知</a:t>
            </a:r>
            <a:r>
              <a:rPr lang="en-US" altLang="zh-CN" sz="2800" dirty="0">
                <a:latin typeface="+mj-ea"/>
                <a:ea typeface="+mj-ea"/>
              </a:rPr>
              <a:t>》</a:t>
            </a:r>
            <a:r>
              <a:rPr lang="zh-CN" altLang="en-US" sz="2800" dirty="0">
                <a:latin typeface="+mj-ea"/>
                <a:ea typeface="+mj-ea"/>
              </a:rPr>
              <a:t>（财税</a:t>
            </a:r>
            <a:r>
              <a:rPr lang="en-US" altLang="zh-CN" sz="2800" dirty="0">
                <a:latin typeface="+mj-ea"/>
                <a:ea typeface="+mj-ea"/>
              </a:rPr>
              <a:t>[2014] 57</a:t>
            </a:r>
            <a:r>
              <a:rPr lang="zh-CN" altLang="en-US" sz="2800" dirty="0">
                <a:latin typeface="+mj-ea"/>
                <a:ea typeface="+mj-ea"/>
              </a:rPr>
              <a:t>号）等 </a:t>
            </a:r>
          </a:p>
          <a:p>
            <a:pPr eaLnBrk="1" hangingPunct="1">
              <a:lnSpc>
                <a:spcPct val="90000"/>
              </a:lnSpc>
              <a:defRPr/>
            </a:pPr>
            <a:r>
              <a:rPr lang="en-US" altLang="zh-CN" sz="2800" dirty="0">
                <a:latin typeface="+mj-ea"/>
                <a:ea typeface="+mj-ea"/>
              </a:rPr>
              <a:t>《</a:t>
            </a:r>
            <a:r>
              <a:rPr lang="zh-CN" altLang="en-US" sz="2800" dirty="0">
                <a:latin typeface="+mj-ea"/>
                <a:ea typeface="+mj-ea"/>
              </a:rPr>
              <a:t>关于做好建筑业营改增建设工程计价依据调整准备工作的通知</a:t>
            </a:r>
            <a:r>
              <a:rPr lang="en-US" altLang="zh-CN" sz="2800" dirty="0">
                <a:latin typeface="+mj-ea"/>
                <a:ea typeface="+mj-ea"/>
              </a:rPr>
              <a:t>》</a:t>
            </a:r>
            <a:r>
              <a:rPr lang="zh-CN" altLang="en-US" sz="2800" dirty="0">
                <a:latin typeface="+mj-ea"/>
                <a:ea typeface="+mj-ea"/>
              </a:rPr>
              <a:t>（建办标</a:t>
            </a:r>
            <a:r>
              <a:rPr lang="en-US" altLang="zh-CN" sz="2800" dirty="0">
                <a:latin typeface="+mj-ea"/>
                <a:ea typeface="+mj-ea"/>
              </a:rPr>
              <a:t>[2016] 4</a:t>
            </a:r>
            <a:r>
              <a:rPr lang="zh-CN" altLang="en-US" sz="2800" dirty="0">
                <a:latin typeface="+mj-ea"/>
                <a:ea typeface="+mj-ea"/>
              </a:rPr>
              <a:t>号） </a:t>
            </a:r>
          </a:p>
          <a:p>
            <a:pPr eaLnBrk="1" hangingPunct="1">
              <a:lnSpc>
                <a:spcPct val="90000"/>
              </a:lnSpc>
              <a:defRPr/>
            </a:pPr>
            <a:endParaRPr lang="en-US" altLang="zh-CN" sz="3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a:lstStyle/>
          <a:p>
            <a:pPr eaLnBrk="1" hangingPunct="1">
              <a:defRPr/>
            </a:pPr>
            <a:r>
              <a:rPr lang="zh-CN" altLang="en-US" sz="4800" b="1" dirty="0"/>
              <a:t>二、调整依据</a:t>
            </a:r>
          </a:p>
        </p:txBody>
      </p:sp>
      <p:sp>
        <p:nvSpPr>
          <p:cNvPr id="179203" name="Rectangle 3"/>
          <p:cNvSpPr>
            <a:spLocks noGrp="1" noChangeArrowheads="1"/>
          </p:cNvSpPr>
          <p:nvPr>
            <p:ph idx="1"/>
          </p:nvPr>
        </p:nvSpPr>
        <p:spPr/>
        <p:txBody>
          <a:bodyPr/>
          <a:lstStyle/>
          <a:p>
            <a:pPr eaLnBrk="1" hangingPunct="1">
              <a:defRPr/>
            </a:pPr>
            <a:r>
              <a:rPr lang="zh-CN" altLang="en-US" sz="2800" dirty="0">
                <a:latin typeface="+mj-ea"/>
                <a:ea typeface="+mj-ea"/>
              </a:rPr>
              <a:t>水利部</a:t>
            </a:r>
            <a:r>
              <a:rPr lang="en-US" altLang="zh-CN" sz="2800" dirty="0">
                <a:latin typeface="+mj-ea"/>
                <a:ea typeface="+mj-ea"/>
              </a:rPr>
              <a:t>《</a:t>
            </a:r>
            <a:r>
              <a:rPr lang="zh-CN" altLang="en-US" sz="2800" dirty="0">
                <a:latin typeface="+mj-ea"/>
                <a:ea typeface="+mj-ea"/>
              </a:rPr>
              <a:t>水利工程营业税改征增值税计价依据调整办法</a:t>
            </a:r>
            <a:r>
              <a:rPr lang="en-US" altLang="zh-CN" sz="2800" dirty="0">
                <a:latin typeface="+mj-ea"/>
                <a:ea typeface="+mj-ea"/>
              </a:rPr>
              <a:t>》</a:t>
            </a:r>
            <a:r>
              <a:rPr lang="zh-CN" altLang="en-US" sz="2800" dirty="0">
                <a:latin typeface="+mj-ea"/>
                <a:ea typeface="+mj-ea"/>
              </a:rPr>
              <a:t>（办水总</a:t>
            </a:r>
            <a:r>
              <a:rPr lang="en-US" altLang="zh-CN" sz="2800" dirty="0">
                <a:latin typeface="+mj-ea"/>
                <a:ea typeface="+mj-ea"/>
              </a:rPr>
              <a:t>【2016】132</a:t>
            </a:r>
            <a:r>
              <a:rPr lang="zh-CN" altLang="en-US" sz="2800" dirty="0">
                <a:latin typeface="+mj-ea"/>
                <a:ea typeface="+mj-ea"/>
              </a:rPr>
              <a:t>号）</a:t>
            </a:r>
          </a:p>
          <a:p>
            <a:pPr eaLnBrk="1" hangingPunct="1">
              <a:defRPr/>
            </a:pPr>
            <a:r>
              <a:rPr lang="zh-CN" altLang="en-US" sz="2800" dirty="0">
                <a:latin typeface="+mj-ea"/>
                <a:ea typeface="+mj-ea"/>
              </a:rPr>
              <a:t>广东省现行水利水电工程计价依据</a:t>
            </a:r>
          </a:p>
          <a:p>
            <a:pPr eaLnBrk="1" hangingPunct="1">
              <a:defRPr/>
            </a:pPr>
            <a:r>
              <a:rPr lang="zh-CN" altLang="en-US" sz="2800" dirty="0">
                <a:latin typeface="+mj-ea"/>
                <a:ea typeface="+mj-ea"/>
              </a:rPr>
              <a:t>其他有关文件、资料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866216" y="730251"/>
            <a:ext cx="7594216" cy="530223"/>
          </a:xfrm>
        </p:spPr>
        <p:txBody>
          <a:bodyPr/>
          <a:lstStyle/>
          <a:p>
            <a:pPr eaLnBrk="1" hangingPunct="1">
              <a:defRPr/>
            </a:pPr>
            <a:r>
              <a:rPr lang="zh-CN" altLang="en-US" sz="4800" b="1" dirty="0"/>
              <a:t>三、营改增后的计价原则</a:t>
            </a:r>
          </a:p>
        </p:txBody>
      </p:sp>
      <p:sp>
        <p:nvSpPr>
          <p:cNvPr id="180227" name="Rectangle 3"/>
          <p:cNvSpPr>
            <a:spLocks noGrp="1" noChangeArrowheads="1"/>
          </p:cNvSpPr>
          <p:nvPr>
            <p:ph idx="1"/>
          </p:nvPr>
        </p:nvSpPr>
        <p:spPr/>
        <p:txBody>
          <a:bodyPr>
            <a:normAutofit fontScale="92500" lnSpcReduction="20000"/>
          </a:bodyPr>
          <a:lstStyle/>
          <a:p>
            <a:pPr eaLnBrk="1" hangingPunct="1">
              <a:defRPr/>
            </a:pPr>
            <a:r>
              <a:rPr lang="zh-CN" altLang="en-US" sz="2800" dirty="0">
                <a:latin typeface="+mj-ea"/>
                <a:ea typeface="+mj-ea"/>
              </a:rPr>
              <a:t>水利水电建筑安装工程费用按“价税分离”的原则计算。</a:t>
            </a:r>
          </a:p>
          <a:p>
            <a:pPr eaLnBrk="1" hangingPunct="1">
              <a:defRPr/>
            </a:pPr>
            <a:r>
              <a:rPr lang="zh-CN" altLang="en-US" sz="2800" dirty="0">
                <a:latin typeface="+mj-ea"/>
                <a:ea typeface="+mj-ea"/>
              </a:rPr>
              <a:t>建筑及安装工程单价的税前组成及计算公式不变</a:t>
            </a:r>
          </a:p>
          <a:p>
            <a:pPr eaLnBrk="1" hangingPunct="1">
              <a:defRPr/>
            </a:pPr>
            <a:r>
              <a:rPr lang="zh-CN" altLang="en-US" sz="2800" dirty="0">
                <a:latin typeface="+mj-ea"/>
                <a:ea typeface="+mj-ea"/>
              </a:rPr>
              <a:t>税前工程造价</a:t>
            </a:r>
            <a:r>
              <a:rPr lang="en-US" altLang="zh-CN" sz="2800" dirty="0">
                <a:latin typeface="+mj-ea"/>
                <a:ea typeface="+mj-ea"/>
              </a:rPr>
              <a:t>=</a:t>
            </a:r>
            <a:r>
              <a:rPr lang="zh-CN" altLang="en-US" sz="2800" dirty="0">
                <a:latin typeface="+mj-ea"/>
                <a:ea typeface="+mj-ea"/>
              </a:rPr>
              <a:t>不包括进项税额的直接费、其他直接费、现场经费、间接费、企业利润和主要材料价差之和。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866216" y="730251"/>
            <a:ext cx="7162168" cy="530223"/>
          </a:xfrm>
        </p:spPr>
        <p:txBody>
          <a:bodyPr/>
          <a:lstStyle/>
          <a:p>
            <a:pPr eaLnBrk="1" hangingPunct="1">
              <a:defRPr/>
            </a:pPr>
            <a:r>
              <a:rPr lang="zh-CN" altLang="en-US" sz="4800" b="1" dirty="0"/>
              <a:t>三、营改增后的计价原则</a:t>
            </a:r>
          </a:p>
        </p:txBody>
      </p:sp>
      <p:sp>
        <p:nvSpPr>
          <p:cNvPr id="10242" name="Rectangle 3"/>
          <p:cNvSpPr>
            <a:spLocks noGrp="1" noChangeArrowheads="1"/>
          </p:cNvSpPr>
          <p:nvPr>
            <p:ph idx="1"/>
          </p:nvPr>
        </p:nvSpPr>
        <p:spPr/>
        <p:txBody>
          <a:bodyPr/>
          <a:lstStyle/>
          <a:p>
            <a:pPr eaLnBrk="1" hangingPunct="1"/>
            <a:r>
              <a:rPr lang="zh-CN" altLang="en-US" sz="2800"/>
              <a:t>设备费用计价规则和费用标准暂不做调整。</a:t>
            </a:r>
            <a:r>
              <a:rPr lang="zh-CN" altLang="en-US" sz="2800">
                <a:solidFill>
                  <a:schemeClr val="hlink"/>
                </a:solidFill>
              </a:rPr>
              <a:t> </a:t>
            </a:r>
          </a:p>
          <a:p>
            <a:pPr eaLnBrk="1" hangingPunct="1"/>
            <a:r>
              <a:rPr lang="zh-CN" altLang="en-US" sz="2800"/>
              <a:t>独立费用的计价规则和费用标准暂不做调整。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p:txBody>
          <a:bodyPr/>
          <a:lstStyle/>
          <a:p>
            <a:pPr eaLnBrk="1" hangingPunct="1">
              <a:defRPr/>
            </a:pPr>
            <a:r>
              <a:rPr lang="zh-CN" altLang="en-US" sz="4800" b="1" dirty="0"/>
              <a:t>四、定额调整</a:t>
            </a:r>
          </a:p>
        </p:txBody>
      </p:sp>
      <p:sp>
        <p:nvSpPr>
          <p:cNvPr id="266243" name="Rectangle 3"/>
          <p:cNvSpPr>
            <a:spLocks noGrp="1" noChangeArrowheads="1"/>
          </p:cNvSpPr>
          <p:nvPr>
            <p:ph idx="1"/>
          </p:nvPr>
        </p:nvSpPr>
        <p:spPr/>
        <p:txBody>
          <a:bodyPr>
            <a:normAutofit fontScale="85000" lnSpcReduction="10000"/>
          </a:bodyPr>
          <a:lstStyle/>
          <a:p>
            <a:pPr eaLnBrk="1" hangingPunct="1">
              <a:defRPr/>
            </a:pPr>
            <a:r>
              <a:rPr lang="zh-CN" altLang="en-US" sz="2800" dirty="0">
                <a:latin typeface="+mj-ea"/>
                <a:ea typeface="+mj-ea"/>
              </a:rPr>
              <a:t>建筑工程定额不做调整</a:t>
            </a:r>
          </a:p>
          <a:p>
            <a:pPr eaLnBrk="1" hangingPunct="1">
              <a:defRPr/>
            </a:pPr>
            <a:r>
              <a:rPr lang="zh-CN" altLang="en-US" sz="2800" dirty="0">
                <a:latin typeface="+mj-ea"/>
                <a:ea typeface="+mj-ea"/>
              </a:rPr>
              <a:t>以费率形式（</a:t>
            </a:r>
            <a:r>
              <a:rPr lang="en-US" altLang="zh-CN" sz="2800" dirty="0">
                <a:latin typeface="+mj-ea"/>
                <a:ea typeface="+mj-ea"/>
              </a:rPr>
              <a:t>%</a:t>
            </a:r>
            <a:r>
              <a:rPr lang="zh-CN" altLang="en-US" sz="2800" dirty="0">
                <a:latin typeface="+mj-ea"/>
                <a:ea typeface="+mj-ea"/>
              </a:rPr>
              <a:t>）表示的设备安装工程定额：其人工费费率不做调整，材料费费率乘以调整系数</a:t>
            </a:r>
            <a:r>
              <a:rPr lang="en-US" altLang="zh-CN" sz="2800" dirty="0">
                <a:latin typeface="+mj-ea"/>
                <a:ea typeface="+mj-ea"/>
              </a:rPr>
              <a:t>0.97</a:t>
            </a:r>
            <a:r>
              <a:rPr lang="zh-CN" altLang="en-US" sz="2800" dirty="0">
                <a:latin typeface="+mj-ea"/>
                <a:ea typeface="+mj-ea"/>
              </a:rPr>
              <a:t>，机械使用费费率乘以调整系数</a:t>
            </a:r>
            <a:r>
              <a:rPr lang="en-US" altLang="zh-CN" sz="2800" dirty="0">
                <a:latin typeface="+mj-ea"/>
                <a:ea typeface="+mj-ea"/>
              </a:rPr>
              <a:t>0.91</a:t>
            </a:r>
            <a:r>
              <a:rPr lang="zh-CN" altLang="en-US" sz="2800" dirty="0">
                <a:latin typeface="+mj-ea"/>
                <a:ea typeface="+mj-ea"/>
              </a:rPr>
              <a:t>，装置性材料费费率乘以调整系数</a:t>
            </a:r>
            <a:r>
              <a:rPr lang="en-US" altLang="zh-CN" sz="2800" dirty="0">
                <a:latin typeface="+mj-ea"/>
                <a:ea typeface="+mj-ea"/>
              </a:rPr>
              <a:t>0.86</a:t>
            </a:r>
            <a:r>
              <a:rPr lang="zh-CN" altLang="en-US" sz="2800" dirty="0">
                <a:latin typeface="+mj-ea"/>
                <a:ea typeface="+mj-ea"/>
              </a:rPr>
              <a:t>。</a:t>
            </a:r>
          </a:p>
          <a:p>
            <a:pPr eaLnBrk="1" hangingPunct="1">
              <a:buFontTx/>
              <a:buNone/>
              <a:defRPr/>
            </a:pPr>
            <a:r>
              <a:rPr lang="zh-CN" altLang="en-US" sz="2800" dirty="0">
                <a:latin typeface="+mj-ea"/>
                <a:ea typeface="+mj-ea"/>
              </a:rPr>
              <a:t>  其计费基数不变，仍为含增值税的相应设备费。 </a:t>
            </a:r>
          </a:p>
          <a:p>
            <a:pPr eaLnBrk="1" hangingPunct="1">
              <a:defRPr/>
            </a:pPr>
            <a:endParaRPr lang="en-US" altLang="zh-CN" sz="2800" dirty="0">
              <a:latin typeface="+mj-ea"/>
              <a:ea typeface="+mj-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a:lstStyle/>
          <a:p>
            <a:pPr eaLnBrk="1" hangingPunct="1">
              <a:defRPr/>
            </a:pPr>
            <a:r>
              <a:rPr lang="zh-CN" altLang="en-US" sz="4800" b="1" dirty="0"/>
              <a:t>四、定额调整</a:t>
            </a:r>
          </a:p>
        </p:txBody>
      </p:sp>
      <p:sp>
        <p:nvSpPr>
          <p:cNvPr id="267267" name="Rectangle 3"/>
          <p:cNvSpPr>
            <a:spLocks noGrp="1" noChangeArrowheads="1"/>
          </p:cNvSpPr>
          <p:nvPr>
            <p:ph idx="1"/>
          </p:nvPr>
        </p:nvSpPr>
        <p:spPr/>
        <p:txBody>
          <a:bodyPr/>
          <a:lstStyle/>
          <a:p>
            <a:pPr eaLnBrk="1" hangingPunct="1">
              <a:defRPr/>
            </a:pPr>
            <a:r>
              <a:rPr lang="zh-CN" altLang="en-US" sz="2800" dirty="0">
                <a:latin typeface="+mj-ea"/>
                <a:ea typeface="+mj-ea"/>
              </a:rPr>
              <a:t>施工机械台班费定额 </a:t>
            </a:r>
          </a:p>
          <a:p>
            <a:pPr eaLnBrk="1" hangingPunct="1">
              <a:buFontTx/>
              <a:buNone/>
              <a:defRPr/>
            </a:pPr>
            <a:r>
              <a:rPr lang="zh-CN" altLang="en-US" sz="2800" dirty="0">
                <a:latin typeface="+mj-ea"/>
                <a:ea typeface="+mj-ea"/>
              </a:rPr>
              <a:t>  施工机械台班费定额一类费用中的折旧费乘以调整系数</a:t>
            </a:r>
            <a:r>
              <a:rPr lang="en-US" altLang="zh-CN" sz="2800" dirty="0">
                <a:latin typeface="+mj-ea"/>
                <a:ea typeface="+mj-ea"/>
              </a:rPr>
              <a:t>0.87</a:t>
            </a:r>
            <a:r>
              <a:rPr lang="zh-CN" altLang="en-US" sz="2800" dirty="0">
                <a:latin typeface="+mj-ea"/>
                <a:ea typeface="+mj-ea"/>
              </a:rPr>
              <a:t>，修理及替换设备费乘以调整系数</a:t>
            </a:r>
            <a:r>
              <a:rPr lang="en-US" altLang="zh-CN" sz="2800" dirty="0">
                <a:latin typeface="+mj-ea"/>
                <a:ea typeface="+mj-ea"/>
              </a:rPr>
              <a:t>0.91</a:t>
            </a:r>
            <a:r>
              <a:rPr lang="zh-CN" altLang="en-US" sz="2800" dirty="0">
                <a:latin typeface="+mj-ea"/>
                <a:ea typeface="+mj-ea"/>
              </a:rPr>
              <a:t>，安装拆卸费不做调整。</a:t>
            </a:r>
          </a:p>
          <a:p>
            <a:pPr eaLnBrk="1" hangingPunct="1">
              <a:defRPr/>
            </a:pPr>
            <a:endParaRPr lang="en-US" altLang="zh-CN" sz="2800" dirty="0">
              <a:latin typeface="+mj-ea"/>
              <a:ea typeface="+mj-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p:txBody>
          <a:bodyPr/>
          <a:lstStyle/>
          <a:p>
            <a:pPr eaLnBrk="1" hangingPunct="1">
              <a:defRPr/>
            </a:pPr>
            <a:r>
              <a:rPr lang="zh-CN" altLang="en-US" sz="4800" b="1" dirty="0"/>
              <a:t>五、费用构成</a:t>
            </a:r>
          </a:p>
        </p:txBody>
      </p:sp>
      <p:sp>
        <p:nvSpPr>
          <p:cNvPr id="182275" name="Rectangle 3"/>
          <p:cNvSpPr>
            <a:spLocks noGrp="1" noChangeArrowheads="1"/>
          </p:cNvSpPr>
          <p:nvPr>
            <p:ph idx="1"/>
          </p:nvPr>
        </p:nvSpPr>
        <p:spPr/>
        <p:txBody>
          <a:bodyPr>
            <a:normAutofit fontScale="85000" lnSpcReduction="20000"/>
          </a:bodyPr>
          <a:lstStyle/>
          <a:p>
            <a:pPr eaLnBrk="1" hangingPunct="1">
              <a:defRPr/>
            </a:pPr>
            <a:r>
              <a:rPr lang="zh-CN" altLang="en-US" sz="2800" dirty="0">
                <a:latin typeface="+mj-ea"/>
                <a:ea typeface="+mj-ea"/>
              </a:rPr>
              <a:t>间接费在现行费用构成内容的基础上，增加城市维护建设税、教育费附加以及地方教育费附加，并计入企业管理费。</a:t>
            </a:r>
          </a:p>
          <a:p>
            <a:pPr eaLnBrk="1" hangingPunct="1">
              <a:defRPr/>
            </a:pPr>
            <a:r>
              <a:rPr lang="zh-CN" altLang="en-US" sz="2800" dirty="0">
                <a:latin typeface="+mj-ea"/>
                <a:ea typeface="+mj-ea"/>
              </a:rPr>
              <a:t>税金是指按国家有关规定应计入建筑安装工程费用内的增值税销项税额，不包含城市维护建设税、教育费附加以及地方教育费附加等。 </a:t>
            </a:r>
          </a:p>
          <a:p>
            <a:pPr eaLnBrk="1" hangingPunct="1">
              <a:defRPr/>
            </a:pPr>
            <a:r>
              <a:rPr lang="zh-CN" altLang="en-US" sz="2800" dirty="0">
                <a:latin typeface="+mj-ea"/>
                <a:ea typeface="+mj-ea"/>
              </a:rPr>
              <a:t>其他与现行费用构成内容一致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a:lstStyle/>
          <a:p>
            <a:pPr eaLnBrk="1" hangingPunct="1">
              <a:defRPr/>
            </a:pPr>
            <a:r>
              <a:rPr lang="zh-CN" altLang="en-US" sz="4800" b="1" dirty="0"/>
              <a:t>六、基础单价</a:t>
            </a:r>
            <a:r>
              <a:rPr lang="zh-CN" altLang="en-US" sz="4800" dirty="0"/>
              <a:t> </a:t>
            </a:r>
          </a:p>
        </p:txBody>
      </p:sp>
      <p:sp>
        <p:nvSpPr>
          <p:cNvPr id="183299" name="Rectangle 3"/>
          <p:cNvSpPr>
            <a:spLocks noGrp="1" noChangeArrowheads="1"/>
          </p:cNvSpPr>
          <p:nvPr>
            <p:ph idx="1"/>
          </p:nvPr>
        </p:nvSpPr>
        <p:spPr/>
        <p:txBody>
          <a:bodyPr>
            <a:normAutofit fontScale="92500" lnSpcReduction="20000"/>
          </a:bodyPr>
          <a:lstStyle/>
          <a:p>
            <a:pPr eaLnBrk="1" hangingPunct="1">
              <a:defRPr/>
            </a:pPr>
            <a:r>
              <a:rPr lang="zh-CN" altLang="en-US" sz="2800" dirty="0">
                <a:latin typeface="+mj-ea"/>
                <a:ea typeface="+mj-ea"/>
              </a:rPr>
              <a:t>人工预算单价 </a:t>
            </a:r>
            <a:r>
              <a:rPr lang="en-US" altLang="zh-CN" sz="2800" dirty="0">
                <a:latin typeface="+mj-ea"/>
                <a:ea typeface="+mj-ea"/>
              </a:rPr>
              <a:t>—</a:t>
            </a:r>
            <a:r>
              <a:rPr lang="zh-CN" altLang="en-US" sz="2800" dirty="0">
                <a:latin typeface="+mj-ea"/>
                <a:ea typeface="+mj-ea"/>
              </a:rPr>
              <a:t>按现行标准执行，不做调整 。</a:t>
            </a:r>
          </a:p>
          <a:p>
            <a:pPr eaLnBrk="1" hangingPunct="1">
              <a:defRPr/>
            </a:pPr>
            <a:r>
              <a:rPr lang="zh-CN" altLang="en-US" sz="2800" dirty="0">
                <a:latin typeface="+mj-ea"/>
                <a:ea typeface="+mj-ea"/>
              </a:rPr>
              <a:t>材料预算价格 </a:t>
            </a:r>
            <a:r>
              <a:rPr lang="en-US" altLang="zh-CN" sz="2800" dirty="0">
                <a:latin typeface="+mj-ea"/>
                <a:ea typeface="+mj-ea"/>
              </a:rPr>
              <a:t>—</a:t>
            </a:r>
            <a:r>
              <a:rPr lang="zh-CN" altLang="en-US" sz="2800" dirty="0">
                <a:latin typeface="+mj-ea"/>
                <a:ea typeface="+mj-ea"/>
              </a:rPr>
              <a:t>材料原价应采用发布或市场调研的不含相应增值税进项税额的价格进行计算。 </a:t>
            </a:r>
          </a:p>
          <a:p>
            <a:pPr eaLnBrk="1" hangingPunct="1">
              <a:buFontTx/>
              <a:buNone/>
              <a:defRPr/>
            </a:pPr>
            <a:r>
              <a:rPr lang="zh-CN" altLang="en-US" sz="2800" dirty="0">
                <a:latin typeface="+mj-ea"/>
                <a:ea typeface="+mj-ea"/>
              </a:rPr>
              <a:t>  在过度阶段，可采用含税价格按如下方法调整：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a:lstStyle/>
          <a:p>
            <a:pPr eaLnBrk="1" hangingPunct="1">
              <a:defRPr/>
            </a:pPr>
            <a:r>
              <a:rPr lang="zh-CN" altLang="en-US" sz="4800" b="1" dirty="0"/>
              <a:t>六、基础单价</a:t>
            </a:r>
            <a:r>
              <a:rPr lang="zh-CN" altLang="en-US" sz="4800" dirty="0"/>
              <a:t> </a:t>
            </a:r>
          </a:p>
        </p:txBody>
      </p:sp>
      <p:sp>
        <p:nvSpPr>
          <p:cNvPr id="184323" name="Rectangle 3"/>
          <p:cNvSpPr>
            <a:spLocks noGrp="1" noChangeArrowheads="1"/>
          </p:cNvSpPr>
          <p:nvPr>
            <p:ph idx="1"/>
          </p:nvPr>
        </p:nvSpPr>
        <p:spPr/>
        <p:txBody>
          <a:bodyPr/>
          <a:lstStyle/>
          <a:p>
            <a:pPr eaLnBrk="1" hangingPunct="1">
              <a:defRPr/>
            </a:pPr>
            <a:r>
              <a:rPr lang="zh-CN" altLang="en-US" sz="2800" dirty="0">
                <a:latin typeface="+mj-ea"/>
                <a:ea typeface="+mj-ea"/>
              </a:rPr>
              <a:t>主要材料乘以调整系数</a:t>
            </a:r>
            <a:r>
              <a:rPr lang="en-US" altLang="zh-CN" sz="2800" dirty="0">
                <a:latin typeface="+mj-ea"/>
                <a:ea typeface="+mj-ea"/>
              </a:rPr>
              <a:t>0.86 </a:t>
            </a:r>
          </a:p>
          <a:p>
            <a:pPr eaLnBrk="1" hangingPunct="1">
              <a:defRPr/>
            </a:pPr>
            <a:r>
              <a:rPr lang="zh-CN" altLang="en-US" sz="2800" dirty="0">
                <a:latin typeface="+mj-ea"/>
                <a:ea typeface="+mj-ea"/>
              </a:rPr>
              <a:t>主要材料：</a:t>
            </a:r>
          </a:p>
          <a:p>
            <a:pPr eaLnBrk="1" hangingPunct="1">
              <a:buFontTx/>
              <a:buNone/>
              <a:defRPr/>
            </a:pPr>
            <a:r>
              <a:rPr lang="zh-CN" altLang="en-US" sz="2800" dirty="0">
                <a:latin typeface="+mj-ea"/>
                <a:ea typeface="+mj-ea"/>
              </a:rPr>
              <a:t>  指水泥、钢筋、柴油、汽油、炸药、木材，以及引水管道；安装工程中的电缆、轨道、钢板等未计价材料。</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a:lstStyle/>
          <a:p>
            <a:pPr eaLnBrk="1" hangingPunct="1">
              <a:defRPr/>
            </a:pPr>
            <a:r>
              <a:rPr lang="zh-CN" altLang="en-US" sz="4800" b="1" dirty="0"/>
              <a:t>六、基础单价</a:t>
            </a:r>
            <a:r>
              <a:rPr lang="zh-CN" altLang="en-US" sz="4800" dirty="0"/>
              <a:t> </a:t>
            </a:r>
          </a:p>
        </p:txBody>
      </p:sp>
      <p:sp>
        <p:nvSpPr>
          <p:cNvPr id="185347" name="Rectangle 3"/>
          <p:cNvSpPr>
            <a:spLocks noGrp="1" noChangeArrowheads="1"/>
          </p:cNvSpPr>
          <p:nvPr>
            <p:ph idx="1"/>
          </p:nvPr>
        </p:nvSpPr>
        <p:spPr/>
        <p:txBody>
          <a:bodyPr>
            <a:normAutofit fontScale="92500"/>
          </a:bodyPr>
          <a:lstStyle/>
          <a:p>
            <a:pPr eaLnBrk="1" hangingPunct="1">
              <a:defRPr/>
            </a:pPr>
            <a:r>
              <a:rPr lang="zh-CN" altLang="en-US" sz="2800" dirty="0">
                <a:latin typeface="+mj-ea"/>
                <a:ea typeface="+mj-ea"/>
              </a:rPr>
              <a:t>次要材料：</a:t>
            </a:r>
          </a:p>
          <a:p>
            <a:pPr eaLnBrk="1" hangingPunct="1">
              <a:buFontTx/>
              <a:buNone/>
              <a:defRPr/>
            </a:pPr>
            <a:r>
              <a:rPr lang="zh-CN" altLang="en-US" sz="2800" dirty="0">
                <a:latin typeface="+mj-ea"/>
                <a:ea typeface="+mj-ea"/>
              </a:rPr>
              <a:t>  广东省水利厅年度（</a:t>
            </a:r>
            <a:r>
              <a:rPr lang="en-US" altLang="zh-CN" sz="2800" dirty="0">
                <a:latin typeface="+mj-ea"/>
                <a:ea typeface="+mj-ea"/>
              </a:rPr>
              <a:t>2016</a:t>
            </a:r>
            <a:r>
              <a:rPr lang="zh-CN" altLang="en-US" sz="2800" dirty="0">
                <a:latin typeface="+mj-ea"/>
                <a:ea typeface="+mj-ea"/>
              </a:rPr>
              <a:t>年）颁布的材料以及其他次要材料，乘以调整系数</a:t>
            </a:r>
            <a:r>
              <a:rPr lang="en-US" altLang="zh-CN" sz="2800" dirty="0">
                <a:latin typeface="+mj-ea"/>
                <a:ea typeface="+mj-ea"/>
              </a:rPr>
              <a:t>0.97 </a:t>
            </a:r>
          </a:p>
          <a:p>
            <a:pPr eaLnBrk="1" hangingPunct="1">
              <a:defRPr/>
            </a:pPr>
            <a:r>
              <a:rPr lang="zh-CN" altLang="en-US" sz="2800" dirty="0">
                <a:latin typeface="+mj-ea"/>
                <a:ea typeface="+mj-ea"/>
              </a:rPr>
              <a:t>购买的砂、石料、土料乘以调整系数</a:t>
            </a:r>
            <a:r>
              <a:rPr lang="en-US" altLang="zh-CN" sz="2800" dirty="0">
                <a:latin typeface="+mj-ea"/>
                <a:ea typeface="+mj-ea"/>
              </a:rPr>
              <a:t>0.98</a:t>
            </a:r>
          </a:p>
          <a:p>
            <a:pPr eaLnBrk="1" hangingPunct="1">
              <a:defRPr/>
            </a:pPr>
            <a:r>
              <a:rPr lang="zh-CN" altLang="en-US" sz="2800" dirty="0">
                <a:latin typeface="+mj-ea"/>
                <a:ea typeface="+mj-ea"/>
              </a:rPr>
              <a:t>商品混凝土乘以调整系数</a:t>
            </a:r>
            <a:r>
              <a:rPr lang="en-US" altLang="zh-CN" sz="2800" dirty="0">
                <a:latin typeface="+mj-ea"/>
                <a:ea typeface="+mj-ea"/>
              </a:rPr>
              <a:t>0.97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a:lstStyle/>
          <a:p>
            <a:pPr eaLnBrk="1" hangingPunct="1">
              <a:defRPr/>
            </a:pPr>
            <a:r>
              <a:rPr lang="zh-CN" altLang="en-US" sz="4800" b="1" dirty="0"/>
              <a:t>六、基础单价</a:t>
            </a:r>
            <a:r>
              <a:rPr lang="zh-CN" altLang="en-US" sz="4800" dirty="0"/>
              <a:t> </a:t>
            </a:r>
          </a:p>
        </p:txBody>
      </p:sp>
      <p:sp>
        <p:nvSpPr>
          <p:cNvPr id="187395" name="Rectangle 3"/>
          <p:cNvSpPr>
            <a:spLocks noGrp="1" noChangeArrowheads="1"/>
          </p:cNvSpPr>
          <p:nvPr>
            <p:ph idx="1"/>
          </p:nvPr>
        </p:nvSpPr>
        <p:spPr/>
        <p:txBody>
          <a:bodyPr/>
          <a:lstStyle/>
          <a:p>
            <a:pPr eaLnBrk="1" hangingPunct="1">
              <a:defRPr/>
            </a:pPr>
            <a:r>
              <a:rPr lang="zh-CN" altLang="en-US" sz="2800" dirty="0">
                <a:latin typeface="+mj-ea"/>
                <a:ea typeface="+mj-ea"/>
              </a:rPr>
              <a:t>材料采购及保管费费率调整为</a:t>
            </a:r>
            <a:r>
              <a:rPr lang="en-US" altLang="zh-CN" sz="2800" dirty="0">
                <a:latin typeface="+mj-ea"/>
                <a:ea typeface="+mj-ea"/>
              </a:rPr>
              <a:t>2.75% </a:t>
            </a:r>
          </a:p>
          <a:p>
            <a:pPr eaLnBrk="1" hangingPunct="1">
              <a:defRPr/>
            </a:pPr>
            <a:r>
              <a:rPr lang="zh-CN" altLang="en-US" sz="2800" dirty="0">
                <a:latin typeface="+mj-ea"/>
                <a:ea typeface="+mj-ea"/>
              </a:rPr>
              <a:t>材料运杂费标准暂不做调整 </a:t>
            </a:r>
          </a:p>
          <a:p>
            <a:pPr eaLnBrk="1" hangingPunct="1">
              <a:defRPr/>
            </a:pPr>
            <a:r>
              <a:rPr lang="zh-CN" altLang="en-US" sz="2800" dirty="0">
                <a:latin typeface="+mj-ea"/>
                <a:ea typeface="+mj-ea"/>
              </a:rPr>
              <a:t>主要材料限价：调整为不含相应增值税进项税额的价格 （具体见调整实施意见表</a:t>
            </a:r>
            <a:r>
              <a:rPr lang="en-US" altLang="zh-CN" sz="2800" dirty="0">
                <a:latin typeface="+mj-ea"/>
                <a:ea typeface="+mj-ea"/>
              </a:rPr>
              <a:t>1</a:t>
            </a:r>
            <a:r>
              <a:rPr lang="zh-CN" altLang="en-US" sz="2800" dirty="0">
                <a:latin typeface="+mj-ea"/>
                <a:ea typeface="+mj-ea"/>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a:lstStyle/>
          <a:p>
            <a:pPr eaLnBrk="1" hangingPunct="1">
              <a:defRPr/>
            </a:pPr>
            <a:r>
              <a:rPr lang="zh-CN" altLang="en-US" sz="4800" b="1" dirty="0"/>
              <a:t>六、基础单价</a:t>
            </a:r>
            <a:r>
              <a:rPr lang="zh-CN" altLang="en-US" sz="4800" dirty="0"/>
              <a:t> </a:t>
            </a:r>
          </a:p>
        </p:txBody>
      </p:sp>
      <p:sp>
        <p:nvSpPr>
          <p:cNvPr id="188419" name="Rectangle 3"/>
          <p:cNvSpPr>
            <a:spLocks noGrp="1" noChangeArrowheads="1"/>
          </p:cNvSpPr>
          <p:nvPr>
            <p:ph idx="1"/>
          </p:nvPr>
        </p:nvSpPr>
        <p:spPr/>
        <p:txBody>
          <a:bodyPr/>
          <a:lstStyle/>
          <a:p>
            <a:pPr eaLnBrk="1" hangingPunct="1">
              <a:defRPr/>
            </a:pPr>
            <a:r>
              <a:rPr lang="zh-CN" altLang="en-US" sz="2800" dirty="0">
                <a:latin typeface="+mj-ea"/>
                <a:ea typeface="+mj-ea"/>
              </a:rPr>
              <a:t>施工用电、水、风价格</a:t>
            </a:r>
            <a:r>
              <a:rPr lang="en-US" altLang="zh-CN" sz="2800" dirty="0">
                <a:latin typeface="+mj-ea"/>
                <a:ea typeface="+mj-ea"/>
              </a:rPr>
              <a:t>—</a:t>
            </a:r>
            <a:r>
              <a:rPr lang="zh-CN" altLang="en-US" sz="2800" dirty="0">
                <a:latin typeface="+mj-ea"/>
                <a:ea typeface="+mj-ea"/>
              </a:rPr>
              <a:t>均按不含增值税进项税额的价格计算。</a:t>
            </a:r>
          </a:p>
          <a:p>
            <a:pPr eaLnBrk="1" hangingPunct="1">
              <a:buFont typeface="Arial" pitchFamily="34" charset="0"/>
              <a:buChar char="•"/>
              <a:defRPr/>
            </a:pPr>
            <a:r>
              <a:rPr lang="en-US" altLang="zh-CN" sz="2800" dirty="0">
                <a:latin typeface="+mj-ea"/>
                <a:ea typeface="+mj-ea"/>
              </a:rPr>
              <a:t>《06</a:t>
            </a:r>
            <a:r>
              <a:rPr lang="zh-CN" altLang="en-US" sz="2800" dirty="0">
                <a:latin typeface="+mj-ea"/>
                <a:ea typeface="+mj-ea"/>
              </a:rPr>
              <a:t>编规</a:t>
            </a:r>
            <a:r>
              <a:rPr lang="en-US" altLang="zh-CN" sz="2800" dirty="0">
                <a:latin typeface="+mj-ea"/>
                <a:ea typeface="+mj-ea"/>
              </a:rPr>
              <a:t>》</a:t>
            </a:r>
            <a:r>
              <a:rPr lang="zh-CN" altLang="en-US" sz="2800" dirty="0">
                <a:latin typeface="+mj-ea"/>
                <a:ea typeface="+mj-ea"/>
              </a:rPr>
              <a:t>中列出的施工用电、用水、用风参考价格暂不做调整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a:lstStyle/>
          <a:p>
            <a:pPr eaLnBrk="1" hangingPunct="1">
              <a:defRPr/>
            </a:pPr>
            <a:r>
              <a:rPr lang="zh-CN" altLang="en-US" sz="4800" b="1" dirty="0"/>
              <a:t>六、基础单价</a:t>
            </a:r>
            <a:r>
              <a:rPr lang="zh-CN" altLang="en-US" sz="4800" dirty="0"/>
              <a:t> </a:t>
            </a:r>
          </a:p>
        </p:txBody>
      </p:sp>
      <p:sp>
        <p:nvSpPr>
          <p:cNvPr id="189443" name="Rectangle 3"/>
          <p:cNvSpPr>
            <a:spLocks noGrp="1" noChangeArrowheads="1"/>
          </p:cNvSpPr>
          <p:nvPr>
            <p:ph idx="1"/>
          </p:nvPr>
        </p:nvSpPr>
        <p:spPr/>
        <p:txBody>
          <a:bodyPr/>
          <a:lstStyle/>
          <a:p>
            <a:pPr eaLnBrk="1" hangingPunct="1">
              <a:defRPr/>
            </a:pPr>
            <a:r>
              <a:rPr lang="zh-CN" altLang="en-US" sz="2800" dirty="0">
                <a:latin typeface="+mn-ea"/>
              </a:rPr>
              <a:t>施工机械台班费</a:t>
            </a:r>
          </a:p>
          <a:p>
            <a:pPr eaLnBrk="1" hangingPunct="1">
              <a:buFontTx/>
              <a:buNone/>
              <a:defRPr/>
            </a:pPr>
            <a:r>
              <a:rPr lang="zh-CN" altLang="en-US" sz="2800" dirty="0">
                <a:latin typeface="+mn-ea"/>
              </a:rPr>
              <a:t>  按调整后的施工机械台班费定额和不含增值税进项税额的基础价格进行计算。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a:lstStyle/>
          <a:p>
            <a:pPr eaLnBrk="1" hangingPunct="1">
              <a:defRPr/>
            </a:pPr>
            <a:r>
              <a:rPr lang="zh-CN" altLang="en-US" sz="4800" b="1" dirty="0"/>
              <a:t>六、基础单价</a:t>
            </a:r>
            <a:r>
              <a:rPr lang="zh-CN" altLang="en-US" sz="4800" dirty="0"/>
              <a:t> </a:t>
            </a:r>
          </a:p>
        </p:txBody>
      </p:sp>
      <p:sp>
        <p:nvSpPr>
          <p:cNvPr id="190467" name="Rectangle 3"/>
          <p:cNvSpPr>
            <a:spLocks noGrp="1" noChangeArrowheads="1"/>
          </p:cNvSpPr>
          <p:nvPr>
            <p:ph idx="1"/>
          </p:nvPr>
        </p:nvSpPr>
        <p:spPr/>
        <p:txBody>
          <a:bodyPr>
            <a:normAutofit fontScale="92500" lnSpcReduction="10000"/>
          </a:bodyPr>
          <a:lstStyle/>
          <a:p>
            <a:pPr eaLnBrk="1" hangingPunct="1">
              <a:defRPr/>
            </a:pPr>
            <a:r>
              <a:rPr lang="zh-CN" altLang="en-US" sz="2800" dirty="0">
                <a:latin typeface="+mn-ea"/>
              </a:rPr>
              <a:t>砂石料单价 </a:t>
            </a:r>
          </a:p>
          <a:p>
            <a:pPr eaLnBrk="1" hangingPunct="1">
              <a:buFontTx/>
              <a:buNone/>
              <a:defRPr/>
            </a:pPr>
            <a:r>
              <a:rPr lang="zh-CN" altLang="en-US" sz="2800" dirty="0">
                <a:latin typeface="+mn-ea"/>
              </a:rPr>
              <a:t>  外购砂石料应按不含增值税进项税额的价格计算。</a:t>
            </a:r>
          </a:p>
          <a:p>
            <a:pPr eaLnBrk="1" hangingPunct="1">
              <a:buFontTx/>
              <a:buNone/>
              <a:defRPr/>
            </a:pPr>
            <a:r>
              <a:rPr lang="zh-CN" altLang="en-US" sz="2800" dirty="0">
                <a:latin typeface="+mn-ea"/>
              </a:rPr>
              <a:t>  自采砂石料单价应按设计提出的各项工序，按相应定额和不含增值税进项税额的基础价格进行计算。</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a:lstStyle/>
          <a:p>
            <a:pPr eaLnBrk="1" hangingPunct="1">
              <a:defRPr/>
            </a:pPr>
            <a:r>
              <a:rPr lang="zh-CN" altLang="en-US" sz="4800" b="1" dirty="0"/>
              <a:t>六、基础单价</a:t>
            </a:r>
            <a:r>
              <a:rPr lang="zh-CN" altLang="en-US" sz="4800" dirty="0"/>
              <a:t> </a:t>
            </a:r>
          </a:p>
        </p:txBody>
      </p:sp>
      <p:sp>
        <p:nvSpPr>
          <p:cNvPr id="191491" name="Rectangle 3"/>
          <p:cNvSpPr>
            <a:spLocks noGrp="1" noChangeArrowheads="1"/>
          </p:cNvSpPr>
          <p:nvPr>
            <p:ph idx="1"/>
          </p:nvPr>
        </p:nvSpPr>
        <p:spPr>
          <a:xfrm>
            <a:off x="539750" y="1779662"/>
            <a:ext cx="8001000" cy="3200400"/>
          </a:xfrm>
        </p:spPr>
        <p:txBody>
          <a:bodyPr/>
          <a:lstStyle/>
          <a:p>
            <a:pPr eaLnBrk="1" hangingPunct="1">
              <a:defRPr/>
            </a:pPr>
            <a:r>
              <a:rPr lang="zh-CN" altLang="en-US" sz="2800" dirty="0">
                <a:latin typeface="+mn-ea"/>
              </a:rPr>
              <a:t>混凝土材料单价 </a:t>
            </a:r>
          </a:p>
          <a:p>
            <a:pPr eaLnBrk="1" hangingPunct="1">
              <a:buFontTx/>
              <a:buNone/>
              <a:defRPr/>
            </a:pPr>
            <a:r>
              <a:rPr lang="zh-CN" altLang="en-US" sz="2800" dirty="0">
                <a:latin typeface="+mn-ea"/>
              </a:rPr>
              <a:t>  按混凝土配合比中各项材料的数量和不含增值税进项税额的价格进行计算。 </a:t>
            </a:r>
          </a:p>
          <a:p>
            <a:pPr eaLnBrk="1" hangingPunct="1">
              <a:buFontTx/>
              <a:buNone/>
              <a:defRPr/>
            </a:pPr>
            <a:r>
              <a:rPr lang="zh-CN" altLang="en-US" sz="2800" dirty="0">
                <a:latin typeface="+mn-ea"/>
              </a:rPr>
              <a:t>  商品混凝土</a:t>
            </a:r>
            <a:r>
              <a:rPr lang="en-US" altLang="zh-CN" sz="2800" dirty="0">
                <a:latin typeface="+mn-ea"/>
              </a:rPr>
              <a:t>—</a:t>
            </a:r>
            <a:r>
              <a:rPr lang="zh-CN" altLang="en-US" sz="2800" dirty="0">
                <a:latin typeface="+mn-ea"/>
              </a:rPr>
              <a:t>应按不含增值税进项税额的价格计算 </a:t>
            </a:r>
          </a:p>
          <a:p>
            <a:pPr eaLnBrk="1" hangingPunct="1">
              <a:defRPr/>
            </a:pPr>
            <a:r>
              <a:rPr lang="zh-CN" altLang="en-US" sz="2800" dirty="0">
                <a:latin typeface="+mn-ea"/>
              </a:rPr>
              <a:t>未计价材料</a:t>
            </a:r>
            <a:r>
              <a:rPr lang="en-US" altLang="zh-CN" sz="2800" dirty="0">
                <a:latin typeface="+mn-ea"/>
              </a:rPr>
              <a:t>—</a:t>
            </a:r>
            <a:r>
              <a:rPr lang="zh-CN" altLang="en-US" sz="2800" dirty="0">
                <a:latin typeface="+mn-ea"/>
              </a:rPr>
              <a:t>采用不含增值税进项税额的价格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p:txBody>
          <a:bodyPr/>
          <a:lstStyle/>
          <a:p>
            <a:pPr eaLnBrk="1" hangingPunct="1">
              <a:defRPr/>
            </a:pPr>
            <a:r>
              <a:rPr lang="zh-CN" altLang="en-US" sz="4800" b="1" dirty="0"/>
              <a:t>七、单价费率标准 </a:t>
            </a:r>
          </a:p>
        </p:txBody>
      </p:sp>
      <p:sp>
        <p:nvSpPr>
          <p:cNvPr id="192515" name="Rectangle 3"/>
          <p:cNvSpPr>
            <a:spLocks noGrp="1" noChangeArrowheads="1"/>
          </p:cNvSpPr>
          <p:nvPr>
            <p:ph idx="1"/>
          </p:nvPr>
        </p:nvSpPr>
        <p:spPr/>
        <p:txBody>
          <a:bodyPr>
            <a:normAutofit fontScale="85000" lnSpcReduction="10000"/>
          </a:bodyPr>
          <a:lstStyle/>
          <a:p>
            <a:pPr eaLnBrk="1" hangingPunct="1">
              <a:defRPr/>
            </a:pPr>
            <a:r>
              <a:rPr lang="zh-CN" altLang="en-US" sz="2800" dirty="0">
                <a:latin typeface="+mn-ea"/>
              </a:rPr>
              <a:t>其他直接费费率</a:t>
            </a:r>
            <a:r>
              <a:rPr lang="en-US" altLang="zh-CN" sz="2800" dirty="0">
                <a:latin typeface="+mn-ea"/>
              </a:rPr>
              <a:t>—</a:t>
            </a:r>
            <a:r>
              <a:rPr lang="zh-CN" altLang="en-US" sz="2800" dirty="0">
                <a:latin typeface="+mn-ea"/>
              </a:rPr>
              <a:t>不做调整</a:t>
            </a:r>
          </a:p>
          <a:p>
            <a:pPr eaLnBrk="1" hangingPunct="1">
              <a:defRPr/>
            </a:pPr>
            <a:r>
              <a:rPr lang="zh-CN" altLang="en-US" sz="2800" dirty="0">
                <a:latin typeface="+mn-ea"/>
              </a:rPr>
              <a:t>现场经费费率</a:t>
            </a:r>
            <a:r>
              <a:rPr lang="en-US" altLang="zh-CN" sz="2800" dirty="0">
                <a:latin typeface="+mn-ea"/>
              </a:rPr>
              <a:t>—</a:t>
            </a:r>
            <a:r>
              <a:rPr lang="zh-CN" altLang="en-US" sz="2800" dirty="0">
                <a:latin typeface="+mn-ea"/>
              </a:rPr>
              <a:t>不做调整 </a:t>
            </a:r>
          </a:p>
          <a:p>
            <a:pPr eaLnBrk="1" hangingPunct="1">
              <a:defRPr/>
            </a:pPr>
            <a:r>
              <a:rPr lang="zh-CN" altLang="en-US" sz="2800" dirty="0">
                <a:latin typeface="+mn-ea"/>
              </a:rPr>
              <a:t>间接费费率</a:t>
            </a:r>
            <a:r>
              <a:rPr lang="en-US" altLang="zh-CN" sz="2800" dirty="0">
                <a:latin typeface="+mn-ea"/>
              </a:rPr>
              <a:t>—</a:t>
            </a:r>
            <a:r>
              <a:rPr lang="zh-CN" altLang="en-US" sz="2800" dirty="0">
                <a:latin typeface="+mn-ea"/>
              </a:rPr>
              <a:t>调整后的间接费费率见下表</a:t>
            </a:r>
            <a:r>
              <a:rPr lang="en-US" altLang="zh-CN" sz="2800" dirty="0">
                <a:latin typeface="+mn-ea"/>
              </a:rPr>
              <a:t>2 </a:t>
            </a:r>
            <a:r>
              <a:rPr lang="zh-CN" altLang="en-US" sz="2800" dirty="0">
                <a:latin typeface="+mn-ea"/>
              </a:rPr>
              <a:t>，综合费率增加约</a:t>
            </a:r>
            <a:r>
              <a:rPr lang="en-US" altLang="zh-CN" sz="2800" dirty="0">
                <a:latin typeface="+mn-ea"/>
              </a:rPr>
              <a:t>1.5%</a:t>
            </a:r>
            <a:r>
              <a:rPr lang="zh-CN" altLang="en-US" sz="2800" dirty="0">
                <a:latin typeface="+mn-ea"/>
              </a:rPr>
              <a:t>。</a:t>
            </a:r>
            <a:endParaRPr lang="en-US" altLang="zh-CN" sz="2800" dirty="0">
              <a:latin typeface="+mn-ea"/>
            </a:endParaRPr>
          </a:p>
          <a:p>
            <a:pPr eaLnBrk="1" hangingPunct="1">
              <a:defRPr/>
            </a:pPr>
            <a:r>
              <a:rPr lang="zh-CN" altLang="en-US" sz="2800" dirty="0">
                <a:latin typeface="+mn-ea"/>
              </a:rPr>
              <a:t>企业利润率不变，仍按</a:t>
            </a:r>
            <a:r>
              <a:rPr lang="en-US" altLang="zh-CN" sz="2800" dirty="0">
                <a:latin typeface="+mn-ea"/>
              </a:rPr>
              <a:t>7%</a:t>
            </a:r>
            <a:r>
              <a:rPr lang="zh-CN" altLang="en-US" sz="2800" dirty="0">
                <a:latin typeface="+mn-ea"/>
              </a:rPr>
              <a:t>计算 </a:t>
            </a:r>
          </a:p>
          <a:p>
            <a:pPr eaLnBrk="1" hangingPunct="1">
              <a:defRPr/>
            </a:pPr>
            <a:r>
              <a:rPr lang="zh-CN" altLang="en-US" sz="2800" dirty="0">
                <a:latin typeface="+mn-ea"/>
              </a:rPr>
              <a:t>税金税率</a:t>
            </a:r>
            <a:r>
              <a:rPr lang="en-US" altLang="zh-CN" sz="2800" dirty="0">
                <a:latin typeface="+mn-ea"/>
              </a:rPr>
              <a:t>—</a:t>
            </a:r>
            <a:r>
              <a:rPr lang="zh-CN" altLang="en-US" sz="2800" dirty="0">
                <a:latin typeface="+mn-ea"/>
              </a:rPr>
              <a:t>按建筑业适用的增值税率</a:t>
            </a:r>
            <a:r>
              <a:rPr lang="en-US" altLang="zh-CN" sz="2800" dirty="0">
                <a:latin typeface="+mn-ea"/>
              </a:rPr>
              <a:t>11%</a:t>
            </a:r>
            <a:r>
              <a:rPr lang="zh-CN" altLang="en-US" sz="2800" dirty="0">
                <a:latin typeface="+mn-ea"/>
              </a:rPr>
              <a:t>计算 </a:t>
            </a:r>
          </a:p>
          <a:p>
            <a:pPr eaLnBrk="1" hangingPunct="1">
              <a:defRPr/>
            </a:pPr>
            <a:endParaRPr lang="en-US" altLang="zh-CN" sz="2800" dirty="0">
              <a:latin typeface="+mn-ea"/>
            </a:endParaRPr>
          </a:p>
          <a:p>
            <a:pPr eaLnBrk="1" hangingPunct="1">
              <a:defRPr/>
            </a:pPr>
            <a:endParaRPr lang="zh-CN" altLang="en-US" sz="2800" dirty="0">
              <a:latin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lstStyle/>
          <a:p>
            <a:pPr eaLnBrk="1" hangingPunct="1">
              <a:defRPr/>
            </a:pPr>
            <a:r>
              <a:rPr lang="zh-CN" altLang="en-US" sz="4800" b="1" dirty="0"/>
              <a:t>八、其他费率</a:t>
            </a:r>
          </a:p>
        </p:txBody>
      </p:sp>
      <p:sp>
        <p:nvSpPr>
          <p:cNvPr id="194563" name="Rectangle 3"/>
          <p:cNvSpPr>
            <a:spLocks noGrp="1" noChangeArrowheads="1"/>
          </p:cNvSpPr>
          <p:nvPr>
            <p:ph idx="1"/>
          </p:nvPr>
        </p:nvSpPr>
        <p:spPr/>
        <p:txBody>
          <a:bodyPr/>
          <a:lstStyle/>
          <a:p>
            <a:pPr eaLnBrk="1" hangingPunct="1">
              <a:defRPr/>
            </a:pPr>
            <a:r>
              <a:rPr lang="zh-CN" altLang="en-US" sz="2800" dirty="0">
                <a:latin typeface="+mn-ea"/>
              </a:rPr>
              <a:t>设备运杂费、设备采购及保管费费率暂不做调整 </a:t>
            </a:r>
          </a:p>
          <a:p>
            <a:pPr eaLnBrk="1" hangingPunct="1">
              <a:defRPr/>
            </a:pPr>
            <a:r>
              <a:rPr lang="zh-CN" altLang="en-US" sz="2800" dirty="0">
                <a:latin typeface="+mn-ea"/>
              </a:rPr>
              <a:t>细部结构综合指标暂不做调整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5" name="Rectangle 3"/>
          <p:cNvSpPr>
            <a:spLocks noGrp="1" noChangeArrowheads="1"/>
          </p:cNvSpPr>
          <p:nvPr>
            <p:ph idx="1"/>
          </p:nvPr>
        </p:nvSpPr>
        <p:spPr>
          <a:xfrm>
            <a:off x="539750" y="1750343"/>
            <a:ext cx="8001000" cy="3341687"/>
          </a:xfrm>
        </p:spPr>
        <p:txBody>
          <a:bodyPr>
            <a:normAutofit/>
          </a:bodyPr>
          <a:lstStyle/>
          <a:p>
            <a:pPr eaLnBrk="1" hangingPunct="1">
              <a:lnSpc>
                <a:spcPct val="90000"/>
              </a:lnSpc>
              <a:defRPr/>
            </a:pPr>
            <a:r>
              <a:rPr lang="zh-CN" altLang="en-US" sz="2400" dirty="0">
                <a:latin typeface="+mn-ea"/>
              </a:rPr>
              <a:t>执行时间：</a:t>
            </a:r>
          </a:p>
          <a:p>
            <a:pPr eaLnBrk="1" hangingPunct="1">
              <a:lnSpc>
                <a:spcPct val="90000"/>
              </a:lnSpc>
              <a:buFontTx/>
              <a:buNone/>
              <a:defRPr/>
            </a:pPr>
            <a:r>
              <a:rPr lang="en-US" altLang="zh-CN" sz="2400" dirty="0">
                <a:latin typeface="+mn-ea"/>
              </a:rPr>
              <a:t>1</a:t>
            </a:r>
            <a:r>
              <a:rPr lang="zh-CN" altLang="en-US" sz="2400" dirty="0">
                <a:latin typeface="+mn-ea"/>
              </a:rPr>
              <a:t>、</a:t>
            </a:r>
            <a:r>
              <a:rPr lang="en-US" altLang="zh-CN" sz="2400" dirty="0">
                <a:latin typeface="+mn-ea"/>
              </a:rPr>
              <a:t>2016</a:t>
            </a:r>
            <a:r>
              <a:rPr lang="zh-CN" altLang="en-US" sz="2400" dirty="0">
                <a:latin typeface="+mn-ea"/>
              </a:rPr>
              <a:t>年</a:t>
            </a:r>
            <a:r>
              <a:rPr lang="en-US" altLang="zh-CN" sz="2400" dirty="0">
                <a:latin typeface="+mn-ea"/>
              </a:rPr>
              <a:t>7</a:t>
            </a:r>
            <a:r>
              <a:rPr lang="zh-CN" altLang="en-US" sz="2400" dirty="0">
                <a:latin typeface="+mn-ea"/>
              </a:rPr>
              <a:t>月</a:t>
            </a:r>
            <a:r>
              <a:rPr lang="en-US" altLang="zh-CN" sz="2400" dirty="0">
                <a:latin typeface="+mn-ea"/>
              </a:rPr>
              <a:t>13</a:t>
            </a:r>
            <a:r>
              <a:rPr lang="zh-CN" altLang="en-US" sz="2400" dirty="0">
                <a:latin typeface="+mn-ea"/>
              </a:rPr>
              <a:t>日印发之日起实施 </a:t>
            </a:r>
          </a:p>
          <a:p>
            <a:pPr eaLnBrk="1" hangingPunct="1">
              <a:lnSpc>
                <a:spcPct val="90000"/>
              </a:lnSpc>
              <a:buFontTx/>
              <a:buNone/>
              <a:defRPr/>
            </a:pPr>
            <a:r>
              <a:rPr lang="en-US" altLang="zh-CN" sz="2400" dirty="0">
                <a:latin typeface="+mn-ea"/>
              </a:rPr>
              <a:t>2</a:t>
            </a:r>
            <a:r>
              <a:rPr lang="zh-CN" altLang="en-US" sz="2400" dirty="0">
                <a:latin typeface="+mn-ea"/>
              </a:rPr>
              <a:t>、项目前期：可研投资估算、初设概算，已经批复的项目，不再做调整，未批复的项目，按营改增后调整。</a:t>
            </a:r>
          </a:p>
          <a:p>
            <a:pPr eaLnBrk="1" hangingPunct="1">
              <a:lnSpc>
                <a:spcPct val="90000"/>
              </a:lnSpc>
              <a:buFontTx/>
              <a:buNone/>
              <a:defRPr/>
            </a:pPr>
            <a:r>
              <a:rPr lang="en-US" altLang="zh-CN" sz="2400" dirty="0">
                <a:latin typeface="+mn-ea"/>
              </a:rPr>
              <a:t>3</a:t>
            </a:r>
            <a:r>
              <a:rPr lang="zh-CN" altLang="en-US" sz="2400" dirty="0">
                <a:latin typeface="+mn-ea"/>
              </a:rPr>
              <a:t>、实施项目：已招标和开工建设的工程，已签订合同的合同约定，或按之前的计价规定不做调整。</a:t>
            </a:r>
            <a:endParaRPr lang="en-US" altLang="zh-CN" sz="2400" dirty="0">
              <a:latin typeface="+mn-ea"/>
            </a:endParaRPr>
          </a:p>
          <a:p>
            <a:pPr eaLnBrk="1" hangingPunct="1">
              <a:lnSpc>
                <a:spcPct val="90000"/>
              </a:lnSpc>
              <a:buFontTx/>
              <a:buNone/>
              <a:defRPr/>
            </a:pPr>
            <a:r>
              <a:rPr lang="zh-CN" altLang="en-US" sz="2400" dirty="0">
                <a:latin typeface="+mn-ea"/>
              </a:rPr>
              <a:t>施工企业应按财税部门规定进行缴税。 </a:t>
            </a:r>
          </a:p>
        </p:txBody>
      </p:sp>
      <p:sp>
        <p:nvSpPr>
          <p:cNvPr id="6" name="Rectangle 2">
            <a:extLst>
              <a:ext uri="{FF2B5EF4-FFF2-40B4-BE49-F238E27FC236}">
                <a16:creationId xmlns:a16="http://schemas.microsoft.com/office/drawing/2014/main" id="{6550AA78-1B94-4E32-BE13-EE700616951A}"/>
              </a:ext>
            </a:extLst>
          </p:cNvPr>
          <p:cNvSpPr txBox="1">
            <a:spLocks noChangeArrowheads="1"/>
          </p:cNvSpPr>
          <p:nvPr/>
        </p:nvSpPr>
        <p:spPr bwMode="gray">
          <a:xfrm>
            <a:off x="971600" y="699542"/>
            <a:ext cx="6571060" cy="530223"/>
          </a:xfrm>
          <a:prstGeom prst="rect">
            <a:avLst/>
          </a:prstGeom>
        </p:spPr>
        <p:txBody>
          <a:bodyPr vert="horz" lIns="91440" tIns="45720" rIns="91440" bIns="45720" rtlCol="0" anchor="ctr">
            <a:noAutofit/>
          </a:bodyPr>
          <a:lstStyle>
            <a:lvl1pPr algn="l" defTabSz="342900" rtl="0" eaLnBrk="1" latinLnBrk="0" hangingPunct="1">
              <a:spcBef>
                <a:spcPct val="0"/>
              </a:spcBef>
              <a:buNone/>
              <a:defRPr sz="27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zh-CN" altLang="en-US" sz="4800" b="1" dirty="0"/>
              <a:t>九、注意问题</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9" name="Rectangle 3"/>
          <p:cNvSpPr>
            <a:spLocks noGrp="1" noChangeArrowheads="1"/>
          </p:cNvSpPr>
          <p:nvPr>
            <p:ph idx="1"/>
          </p:nvPr>
        </p:nvSpPr>
        <p:spPr>
          <a:xfrm>
            <a:off x="630876" y="1995686"/>
            <a:ext cx="7882248" cy="2562225"/>
          </a:xfrm>
        </p:spPr>
        <p:txBody>
          <a:bodyPr>
            <a:normAutofit fontScale="85000" lnSpcReduction="20000"/>
          </a:bodyPr>
          <a:lstStyle/>
          <a:p>
            <a:pPr marL="0" indent="0" eaLnBrk="1" hangingPunct="1">
              <a:buNone/>
              <a:defRPr/>
            </a:pPr>
            <a:r>
              <a:rPr lang="en-US" altLang="zh-CN" sz="2800" dirty="0">
                <a:solidFill>
                  <a:schemeClr val="tx1"/>
                </a:solidFill>
                <a:latin typeface="+mn-ea"/>
              </a:rPr>
              <a:t>4</a:t>
            </a:r>
            <a:r>
              <a:rPr lang="zh-CN" altLang="en-US" sz="2800" dirty="0">
                <a:solidFill>
                  <a:schemeClr val="tx1"/>
                </a:solidFill>
                <a:latin typeface="+mn-ea"/>
              </a:rPr>
              <a:t>、信息公布价格为不含税价，则直接采用；</a:t>
            </a:r>
            <a:endParaRPr lang="en-US" altLang="zh-CN" sz="2800" dirty="0">
              <a:solidFill>
                <a:schemeClr val="tx1"/>
              </a:solidFill>
              <a:latin typeface="+mn-ea"/>
            </a:endParaRPr>
          </a:p>
          <a:p>
            <a:pPr marL="0" indent="0" eaLnBrk="1" hangingPunct="1">
              <a:buNone/>
              <a:defRPr/>
            </a:pPr>
            <a:r>
              <a:rPr lang="en-US" altLang="zh-CN" sz="2800" dirty="0">
                <a:solidFill>
                  <a:schemeClr val="tx1"/>
                </a:solidFill>
                <a:latin typeface="+mn-ea"/>
              </a:rPr>
              <a:t>5</a:t>
            </a:r>
            <a:r>
              <a:rPr lang="zh-CN" altLang="en-US" sz="2800" dirty="0">
                <a:solidFill>
                  <a:schemeClr val="tx1"/>
                </a:solidFill>
                <a:latin typeface="+mn-ea"/>
              </a:rPr>
              <a:t>、信息公布价格为含税价时，则按本调整实施意见  的规定扣税后计算。</a:t>
            </a:r>
            <a:endParaRPr lang="en-US" altLang="zh-CN" sz="2800" dirty="0">
              <a:solidFill>
                <a:schemeClr val="tx1"/>
              </a:solidFill>
              <a:latin typeface="+mn-ea"/>
            </a:endParaRPr>
          </a:p>
          <a:p>
            <a:pPr marL="0" indent="0" eaLnBrk="1" hangingPunct="1">
              <a:lnSpc>
                <a:spcPct val="90000"/>
              </a:lnSpc>
              <a:buNone/>
              <a:defRPr/>
            </a:pPr>
            <a:r>
              <a:rPr lang="en-US" altLang="zh-CN" sz="2800" dirty="0">
                <a:solidFill>
                  <a:schemeClr val="tx1"/>
                </a:solidFill>
                <a:latin typeface="+mn-ea"/>
              </a:rPr>
              <a:t>6</a:t>
            </a:r>
            <a:r>
              <a:rPr lang="zh-CN" altLang="en-US" sz="2800" dirty="0">
                <a:solidFill>
                  <a:schemeClr val="tx1"/>
                </a:solidFill>
                <a:latin typeface="+mn-ea"/>
              </a:rPr>
              <a:t>、主次材划分：如工程为单一的打桩工程，其外购预应力混凝土</a:t>
            </a:r>
            <a:r>
              <a:rPr lang="en-US" altLang="zh-CN" sz="2800" dirty="0">
                <a:solidFill>
                  <a:schemeClr val="tx1"/>
                </a:solidFill>
                <a:latin typeface="+mn-ea"/>
              </a:rPr>
              <a:t>U</a:t>
            </a:r>
            <a:r>
              <a:rPr lang="zh-CN" altLang="en-US" sz="2800" dirty="0">
                <a:solidFill>
                  <a:schemeClr val="tx1"/>
                </a:solidFill>
                <a:latin typeface="+mn-ea"/>
              </a:rPr>
              <a:t>型桩，可按主材考虑，主次材可根据项目特点考虑。</a:t>
            </a:r>
          </a:p>
          <a:p>
            <a:pPr marL="0" indent="0" eaLnBrk="1" hangingPunct="1">
              <a:lnSpc>
                <a:spcPct val="90000"/>
              </a:lnSpc>
              <a:buNone/>
              <a:defRPr/>
            </a:pPr>
            <a:r>
              <a:rPr lang="en-US" altLang="zh-CN" sz="2800" dirty="0">
                <a:solidFill>
                  <a:schemeClr val="tx1"/>
                </a:solidFill>
                <a:latin typeface="+mn-ea"/>
              </a:rPr>
              <a:t>7</a:t>
            </a:r>
            <a:r>
              <a:rPr lang="zh-CN" altLang="en-US" sz="2800" dirty="0">
                <a:solidFill>
                  <a:schemeClr val="tx1"/>
                </a:solidFill>
                <a:latin typeface="+mn-ea"/>
              </a:rPr>
              <a:t>、从工程自征料场开采的土料、砂（石）料等，按定额计算开采加工运输费。</a:t>
            </a:r>
          </a:p>
          <a:p>
            <a:pPr marL="514350" indent="-514350" eaLnBrk="1" hangingPunct="1">
              <a:buFont typeface="+mj-ea"/>
              <a:buAutoNum type="circleNumDbPlain" startAt="5"/>
              <a:defRPr/>
            </a:pPr>
            <a:endParaRPr lang="en-US" altLang="zh-CN" sz="2800" dirty="0">
              <a:latin typeface="+mn-ea"/>
            </a:endParaRPr>
          </a:p>
          <a:p>
            <a:pPr eaLnBrk="1" hangingPunct="1">
              <a:buFontTx/>
              <a:buNone/>
              <a:defRPr/>
            </a:pPr>
            <a:endParaRPr lang="zh-CN" altLang="en-US" sz="2800" dirty="0">
              <a:latin typeface="+mn-ea"/>
            </a:endParaRPr>
          </a:p>
          <a:p>
            <a:pPr eaLnBrk="1" hangingPunct="1">
              <a:buFontTx/>
              <a:buNone/>
              <a:defRPr/>
            </a:pPr>
            <a:endParaRPr lang="en-US" altLang="zh-CN" sz="2800" dirty="0">
              <a:latin typeface="+mn-ea"/>
            </a:endParaRPr>
          </a:p>
        </p:txBody>
      </p:sp>
      <p:sp>
        <p:nvSpPr>
          <p:cNvPr id="6" name="Rectangle 2">
            <a:extLst>
              <a:ext uri="{FF2B5EF4-FFF2-40B4-BE49-F238E27FC236}">
                <a16:creationId xmlns:a16="http://schemas.microsoft.com/office/drawing/2014/main" id="{612ED262-836A-4F5C-9863-6F4B2B0726DD}"/>
              </a:ext>
            </a:extLst>
          </p:cNvPr>
          <p:cNvSpPr txBox="1">
            <a:spLocks noChangeArrowheads="1"/>
          </p:cNvSpPr>
          <p:nvPr/>
        </p:nvSpPr>
        <p:spPr bwMode="gray">
          <a:xfrm>
            <a:off x="971600" y="699542"/>
            <a:ext cx="6571060" cy="530223"/>
          </a:xfrm>
          <a:prstGeom prst="rect">
            <a:avLst/>
          </a:prstGeom>
        </p:spPr>
        <p:txBody>
          <a:bodyPr vert="horz" lIns="91440" tIns="45720" rIns="91440" bIns="45720" rtlCol="0" anchor="ctr">
            <a:noAutofit/>
          </a:bodyPr>
          <a:lstStyle>
            <a:lvl1pPr algn="l" defTabSz="342900" rtl="0" eaLnBrk="1" latinLnBrk="0" hangingPunct="1">
              <a:spcBef>
                <a:spcPct val="0"/>
              </a:spcBef>
              <a:buNone/>
              <a:defRPr sz="27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zh-CN" altLang="en-US" sz="4800" b="1" dirty="0"/>
              <a:t>九、注意问题</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离子会议室">
  <a:themeElements>
    <a:clrScheme name="离子会议室">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离子会议室">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离子会议室">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420</TotalTime>
  <Words>1174</Words>
  <Application>Microsoft Office PowerPoint</Application>
  <PresentationFormat>全屏显示(16:9)</PresentationFormat>
  <Paragraphs>94</Paragraphs>
  <Slides>23</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23</vt:i4>
      </vt:variant>
    </vt:vector>
  </HeadingPairs>
  <TitlesOfParts>
    <vt:vector size="28" baseType="lpstr">
      <vt:lpstr>宋体</vt:lpstr>
      <vt:lpstr>Arial</vt:lpstr>
      <vt:lpstr>Century Gothic</vt:lpstr>
      <vt:lpstr>Wingdings 3</vt:lpstr>
      <vt:lpstr>离子会议室</vt:lpstr>
      <vt:lpstr>《广东省水利水电工程营业税改征增值税计价依据调整实施意见》解读</vt:lpstr>
      <vt:lpstr>PowerPoint 演示文稿</vt:lpstr>
      <vt:lpstr>一、适用范围</vt:lpstr>
      <vt:lpstr>一、适用范围</vt:lpstr>
      <vt:lpstr>二、调整依据</vt:lpstr>
      <vt:lpstr>二、调整依据</vt:lpstr>
      <vt:lpstr>三、营改增后的计价原则</vt:lpstr>
      <vt:lpstr>三、营改增后的计价原则</vt:lpstr>
      <vt:lpstr>四、定额调整</vt:lpstr>
      <vt:lpstr>四、定额调整</vt:lpstr>
      <vt:lpstr>五、费用构成</vt:lpstr>
      <vt:lpstr>六、基础单价 </vt:lpstr>
      <vt:lpstr>六、基础单价 </vt:lpstr>
      <vt:lpstr>六、基础单价 </vt:lpstr>
      <vt:lpstr>六、基础单价 </vt:lpstr>
      <vt:lpstr>六、基础单价 </vt:lpstr>
      <vt:lpstr>六、基础单价 </vt:lpstr>
      <vt:lpstr>六、基础单价 </vt:lpstr>
      <vt:lpstr>六、基础单价 </vt:lpstr>
      <vt:lpstr>七、单价费率标准 </vt:lpstr>
      <vt:lpstr>八、其他费率</vt:lpstr>
      <vt:lpstr>PowerPoint 演示文稿</vt:lpstr>
      <vt:lpstr>PowerPoint 演示文稿</vt:lpstr>
    </vt:vector>
  </TitlesOfParts>
  <Company>MC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解读《广东省水利水电工程营业税改征增值税计价依据调整实施意见 》</dc:title>
  <dc:creator>xing.xl</dc:creator>
  <cp:lastModifiedBy>Mido</cp:lastModifiedBy>
  <cp:revision>54</cp:revision>
  <dcterms:created xsi:type="dcterms:W3CDTF">2016-07-28T02:51:25Z</dcterms:created>
  <dcterms:modified xsi:type="dcterms:W3CDTF">2018-08-09T02:50:02Z</dcterms:modified>
</cp:coreProperties>
</file>