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2015/10/16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2015/10/16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2015/10/16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8309803" cy="6853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3851920" y="1484784"/>
            <a:ext cx="1008112" cy="100811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61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46" y="32451"/>
            <a:ext cx="5248275" cy="668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163603" y="1916832"/>
            <a:ext cx="3409950" cy="4095750"/>
            <a:chOff x="1163603" y="1916832"/>
            <a:chExt cx="3409950" cy="409575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3603" y="1916832"/>
              <a:ext cx="3409950" cy="4095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圆角矩形 3"/>
            <p:cNvSpPr/>
            <p:nvPr/>
          </p:nvSpPr>
          <p:spPr>
            <a:xfrm>
              <a:off x="3923928" y="3691494"/>
              <a:ext cx="360040" cy="28803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28" y="2060848"/>
            <a:ext cx="824865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663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0"/>
            <a:ext cx="5248275" cy="668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1403648" y="1628800"/>
            <a:ext cx="1800200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7" y="2132856"/>
            <a:ext cx="8048625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圆角矩形 7"/>
          <p:cNvSpPr/>
          <p:nvPr/>
        </p:nvSpPr>
        <p:spPr>
          <a:xfrm>
            <a:off x="7308304" y="3212976"/>
            <a:ext cx="1252196" cy="2520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7" y="2132856"/>
            <a:ext cx="461962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圆角矩形 9"/>
          <p:cNvSpPr/>
          <p:nvPr/>
        </p:nvSpPr>
        <p:spPr>
          <a:xfrm>
            <a:off x="683568" y="5013176"/>
            <a:ext cx="2122122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4" t="42670" r="26357" b="23997"/>
          <a:stretch/>
        </p:blipFill>
        <p:spPr bwMode="auto">
          <a:xfrm>
            <a:off x="493822" y="2151906"/>
            <a:ext cx="8066678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6" t="32500" r="38690" b="38674"/>
          <a:stretch/>
        </p:blipFill>
        <p:spPr bwMode="auto">
          <a:xfrm>
            <a:off x="523355" y="2132856"/>
            <a:ext cx="5675154" cy="3242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404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467543" y="85725"/>
            <a:ext cx="5248275" cy="6686550"/>
            <a:chOff x="467543" y="85725"/>
            <a:chExt cx="5248275" cy="6686550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3" y="85725"/>
              <a:ext cx="5248275" cy="668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圆角矩形 13"/>
            <p:cNvSpPr/>
            <p:nvPr/>
          </p:nvSpPr>
          <p:spPr>
            <a:xfrm>
              <a:off x="1115616" y="2132856"/>
              <a:ext cx="2160240" cy="28803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47688" y="1681163"/>
            <a:ext cx="8048625" cy="3495675"/>
            <a:chOff x="547688" y="1681163"/>
            <a:chExt cx="8048625" cy="3495675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688" y="1681163"/>
              <a:ext cx="8048625" cy="3495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1788" y="2276475"/>
              <a:ext cx="3400425" cy="2305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圆角矩形 3"/>
            <p:cNvSpPr/>
            <p:nvPr/>
          </p:nvSpPr>
          <p:spPr>
            <a:xfrm>
              <a:off x="7380312" y="3212976"/>
              <a:ext cx="1080120" cy="28803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2483768" y="3789040"/>
              <a:ext cx="4176464" cy="288032"/>
              <a:chOff x="2483768" y="3789040"/>
              <a:chExt cx="4176464" cy="288032"/>
            </a:xfrm>
          </p:grpSpPr>
          <p:sp>
            <p:nvSpPr>
              <p:cNvPr id="5" name="圆角矩形 4"/>
              <p:cNvSpPr/>
              <p:nvPr/>
            </p:nvSpPr>
            <p:spPr>
              <a:xfrm>
                <a:off x="3707904" y="3789040"/>
                <a:ext cx="648072" cy="288032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圆角矩形 7"/>
              <p:cNvSpPr/>
              <p:nvPr/>
            </p:nvSpPr>
            <p:spPr>
              <a:xfrm>
                <a:off x="4860032" y="3789040"/>
                <a:ext cx="648072" cy="288032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" name="直接箭头连接符 6"/>
              <p:cNvCxnSpPr>
                <a:stCxn id="8" idx="3"/>
              </p:cNvCxnSpPr>
              <p:nvPr/>
            </p:nvCxnSpPr>
            <p:spPr>
              <a:xfrm>
                <a:off x="5508104" y="3933056"/>
                <a:ext cx="288032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箭头连接符 9"/>
              <p:cNvCxnSpPr>
                <a:stCxn id="5" idx="1"/>
              </p:cNvCxnSpPr>
              <p:nvPr/>
            </p:nvCxnSpPr>
            <p:spPr>
              <a:xfrm flipH="1">
                <a:off x="3347864" y="3933056"/>
                <a:ext cx="360040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圆角矩形 11"/>
              <p:cNvSpPr/>
              <p:nvPr/>
            </p:nvSpPr>
            <p:spPr>
              <a:xfrm>
                <a:off x="5796136" y="3789040"/>
                <a:ext cx="864096" cy="288032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rgbClr val="FF0000"/>
                    </a:solidFill>
                  </a:rPr>
                  <a:t>2GSD</a:t>
                </a:r>
                <a:endParaRPr lang="zh-CN" altLang="en-US" dirty="0"/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2483768" y="3789040"/>
                <a:ext cx="864096" cy="288032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rgbClr val="FF0000"/>
                    </a:solidFill>
                  </a:rPr>
                  <a:t>GSD</a:t>
                </a:r>
                <a:endParaRPr lang="zh-CN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538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51" t="12482" r="21722" b="9907"/>
          <a:stretch/>
        </p:blipFill>
        <p:spPr bwMode="auto">
          <a:xfrm>
            <a:off x="467543" y="0"/>
            <a:ext cx="831446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41" y="1988840"/>
            <a:ext cx="8724900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7192738" y="2888940"/>
            <a:ext cx="1617724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91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60608" cy="681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311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99263" cy="6597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7740352" y="2348880"/>
            <a:ext cx="1008112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804248" y="3212976"/>
            <a:ext cx="1008112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6804248" y="1484784"/>
            <a:ext cx="1944216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8820472" y="1340768"/>
            <a:ext cx="360040" cy="36004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>
            <a:off x="8820472" y="2276872"/>
            <a:ext cx="360040" cy="36004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8820472" y="3140968"/>
            <a:ext cx="360040" cy="36004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5295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全屏显示(4:3)</PresentationFormat>
  <Paragraphs>5</Paragraphs>
  <Slides>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lily</dc:creator>
  <cp:lastModifiedBy>lily</cp:lastModifiedBy>
  <cp:revision>1</cp:revision>
  <dcterms:created xsi:type="dcterms:W3CDTF">2015-10-16T06:04:41Z</dcterms:created>
  <dcterms:modified xsi:type="dcterms:W3CDTF">2015-10-16T06:04:59Z</dcterms:modified>
</cp:coreProperties>
</file>